
<file path=[Content_Types].xml><?xml version="1.0" encoding="utf-8"?>
<Types xmlns="http://schemas.openxmlformats.org/package/2006/content-types">
  <Default Extension="emf" ContentType="image/x-emf"/>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3" r:id="rId4"/>
  </p:sldMasterIdLst>
  <p:notesMasterIdLst>
    <p:notesMasterId r:id="rId41"/>
  </p:notesMasterIdLst>
  <p:sldIdLst>
    <p:sldId id="256" r:id="rId5"/>
    <p:sldId id="257" r:id="rId6"/>
    <p:sldId id="258" r:id="rId7"/>
    <p:sldId id="260" r:id="rId8"/>
    <p:sldId id="261" r:id="rId9"/>
    <p:sldId id="262" r:id="rId10"/>
    <p:sldId id="263" r:id="rId11"/>
    <p:sldId id="264" r:id="rId12"/>
    <p:sldId id="265" r:id="rId13"/>
    <p:sldId id="289" r:id="rId14"/>
    <p:sldId id="290" r:id="rId15"/>
    <p:sldId id="291" r:id="rId16"/>
    <p:sldId id="268" r:id="rId17"/>
    <p:sldId id="345" r:id="rId18"/>
    <p:sldId id="269" r:id="rId19"/>
    <p:sldId id="270" r:id="rId20"/>
    <p:sldId id="287" r:id="rId21"/>
    <p:sldId id="288" r:id="rId22"/>
    <p:sldId id="273" r:id="rId23"/>
    <p:sldId id="371" r:id="rId24"/>
    <p:sldId id="340" r:id="rId25"/>
    <p:sldId id="372" r:id="rId26"/>
    <p:sldId id="374" r:id="rId27"/>
    <p:sldId id="367" r:id="rId28"/>
    <p:sldId id="274" r:id="rId29"/>
    <p:sldId id="364" r:id="rId30"/>
    <p:sldId id="277" r:id="rId31"/>
    <p:sldId id="275" r:id="rId32"/>
    <p:sldId id="369" r:id="rId33"/>
    <p:sldId id="368" r:id="rId34"/>
    <p:sldId id="280" r:id="rId35"/>
    <p:sldId id="281" r:id="rId36"/>
    <p:sldId id="350" r:id="rId37"/>
    <p:sldId id="373" r:id="rId38"/>
    <p:sldId id="352" r:id="rId39"/>
    <p:sldId id="282" r:id="rId40"/>
  </p:sldIdLst>
  <p:sldSz cx="9144000" cy="5143500" type="screen16x9"/>
  <p:notesSz cx="6858000" cy="9144000"/>
  <p:embeddedFontLst>
    <p:embeddedFont>
      <p:font typeface="Kirang Haerang" pitchFamily="2" charset="-127"/>
      <p:regular r:id="rId42"/>
    </p:embeddedFont>
    <p:embeddedFont>
      <p:font typeface="Anton" pitchFamily="2" charset="77"/>
      <p:regular r:id="rId43"/>
    </p:embeddedFont>
    <p:embeddedFont>
      <p:font typeface="Arvo" panose="02000000000000000000" pitchFamily="2" charset="77"/>
      <p:regular r:id="rId44"/>
      <p:bold r:id="rId45"/>
      <p:italic r:id="rId46"/>
      <p:boldItalic r:id="rId47"/>
    </p:embeddedFont>
    <p:embeddedFont>
      <p:font typeface="Avenir Book" panose="02000503020000020003" pitchFamily="2" charset="0"/>
      <p:regular r:id="rId48"/>
      <p:italic r:id="rId49"/>
    </p:embeddedFont>
    <p:embeddedFont>
      <p:font typeface="Calibri" panose="020F0502020204030204" pitchFamily="34" charset="0"/>
      <p:regular r:id="rId50"/>
      <p:bold r:id="rId51"/>
      <p:italic r:id="rId52"/>
      <p:boldItalic r:id="rId53"/>
    </p:embeddedFont>
    <p:embeddedFont>
      <p:font typeface="Fira Sans Extra Condensed Medium" panose="020B0603050000020004" pitchFamily="34" charset="0"/>
      <p:regular r:id="rId54"/>
      <p:bold r:id="rId55"/>
      <p:italic r:id="rId56"/>
      <p:boldItalic r:id="rId57"/>
    </p:embeddedFont>
    <p:embeddedFont>
      <p:font typeface="Glegoo" pitchFamily="2" charset="77"/>
      <p:regular r:id="rId58"/>
      <p:bold r:id="rId59"/>
    </p:embeddedFont>
    <p:embeddedFont>
      <p:font typeface="Kanit" panose="020F0502020204030204" pitchFamily="34" charset="0"/>
      <p:regular r:id="rId60"/>
      <p:bold r:id="rId61"/>
      <p:italic r:id="rId62"/>
      <p:boldItalic r:id="rId63"/>
    </p:embeddedFont>
    <p:embeddedFont>
      <p:font typeface="Overpass Light" pitchFamily="2" charset="77"/>
      <p:regular r:id="rId64"/>
      <p:bold r:id="rId65"/>
      <p:italic r:id="rId66"/>
      <p:boldItalic r:id="rId67"/>
    </p:embeddedFont>
    <p:embeddedFont>
      <p:font typeface="Palanquin Dark" panose="020B0004020203020204" pitchFamily="34" charset="77"/>
      <p:regular r:id="rId68"/>
      <p:bold r:id="rId6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626"/>
    <p:restoredTop sz="94741"/>
  </p:normalViewPr>
  <p:slideViewPr>
    <p:cSldViewPr snapToGrid="0" snapToObjects="1">
      <p:cViewPr varScale="1">
        <p:scale>
          <a:sx n="110" d="100"/>
          <a:sy n="110" d="100"/>
        </p:scale>
        <p:origin x="192" y="8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font" Target="fonts/font1.fntdata"/><Relationship Id="rId47" Type="http://schemas.openxmlformats.org/officeDocument/2006/relationships/font" Target="fonts/font6.fntdata"/><Relationship Id="rId63" Type="http://schemas.openxmlformats.org/officeDocument/2006/relationships/font" Target="fonts/font22.fntdata"/><Relationship Id="rId68" Type="http://schemas.openxmlformats.org/officeDocument/2006/relationships/font" Target="fonts/font27.fntdata"/><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font" Target="fonts/font4.fntdata"/><Relationship Id="rId53" Type="http://schemas.openxmlformats.org/officeDocument/2006/relationships/font" Target="fonts/font12.fntdata"/><Relationship Id="rId58" Type="http://schemas.openxmlformats.org/officeDocument/2006/relationships/font" Target="fonts/font17.fntdata"/><Relationship Id="rId66" Type="http://schemas.openxmlformats.org/officeDocument/2006/relationships/font" Target="fonts/font25.fntdata"/><Relationship Id="rId5" Type="http://schemas.openxmlformats.org/officeDocument/2006/relationships/slide" Target="slides/slide1.xml"/><Relationship Id="rId61" Type="http://schemas.openxmlformats.org/officeDocument/2006/relationships/font" Target="fonts/font20.fntdata"/><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2.fntdata"/><Relationship Id="rId48" Type="http://schemas.openxmlformats.org/officeDocument/2006/relationships/font" Target="fonts/font7.fntdata"/><Relationship Id="rId56" Type="http://schemas.openxmlformats.org/officeDocument/2006/relationships/font" Target="fonts/font15.fntdata"/><Relationship Id="rId64" Type="http://schemas.openxmlformats.org/officeDocument/2006/relationships/font" Target="fonts/font23.fntdata"/><Relationship Id="rId69" Type="http://schemas.openxmlformats.org/officeDocument/2006/relationships/font" Target="fonts/font28.fntdata"/><Relationship Id="rId8" Type="http://schemas.openxmlformats.org/officeDocument/2006/relationships/slide" Target="slides/slide4.xml"/><Relationship Id="rId51" Type="http://schemas.openxmlformats.org/officeDocument/2006/relationships/font" Target="fonts/font10.fntdata"/><Relationship Id="rId72"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font" Target="fonts/font5.fntdata"/><Relationship Id="rId59" Type="http://schemas.openxmlformats.org/officeDocument/2006/relationships/font" Target="fonts/font18.fntdata"/><Relationship Id="rId67" Type="http://schemas.openxmlformats.org/officeDocument/2006/relationships/font" Target="fonts/font26.fntdata"/><Relationship Id="rId20" Type="http://schemas.openxmlformats.org/officeDocument/2006/relationships/slide" Target="slides/slide16.xml"/><Relationship Id="rId41" Type="http://schemas.openxmlformats.org/officeDocument/2006/relationships/notesMaster" Target="notesMasters/notesMaster1.xml"/><Relationship Id="rId54" Type="http://schemas.openxmlformats.org/officeDocument/2006/relationships/font" Target="fonts/font13.fntdata"/><Relationship Id="rId62" Type="http://schemas.openxmlformats.org/officeDocument/2006/relationships/font" Target="fonts/font21.fntdata"/><Relationship Id="rId7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8.fntdata"/><Relationship Id="rId57" Type="http://schemas.openxmlformats.org/officeDocument/2006/relationships/font" Target="fonts/font16.fntdata"/><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font" Target="fonts/font3.fntdata"/><Relationship Id="rId52" Type="http://schemas.openxmlformats.org/officeDocument/2006/relationships/font" Target="fonts/font11.fntdata"/><Relationship Id="rId60" Type="http://schemas.openxmlformats.org/officeDocument/2006/relationships/font" Target="fonts/font19.fntdata"/><Relationship Id="rId65" Type="http://schemas.openxmlformats.org/officeDocument/2006/relationships/font" Target="fonts/font24.fntdata"/><Relationship Id="rId7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font" Target="fonts/font9.fntdata"/><Relationship Id="rId55" Type="http://schemas.openxmlformats.org/officeDocument/2006/relationships/font" Target="fonts/font14.fntdata"/><Relationship Id="rId7" Type="http://schemas.openxmlformats.org/officeDocument/2006/relationships/slide" Target="slides/slide3.xml"/><Relationship Id="rId71"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63B64E4-6863-4A15-A211-7AE45302EFBA}" type="doc">
      <dgm:prSet loTypeId="urn:microsoft.com/office/officeart/2005/8/layout/default" loCatId="list" qsTypeId="urn:microsoft.com/office/officeart/2005/8/quickstyle/simple1" qsCatId="simple" csTypeId="urn:microsoft.com/office/officeart/2005/8/colors/colorful2" csCatId="colorful"/>
      <dgm:spPr/>
      <dgm:t>
        <a:bodyPr/>
        <a:lstStyle/>
        <a:p>
          <a:endParaRPr lang="en-US"/>
        </a:p>
      </dgm:t>
    </dgm:pt>
    <dgm:pt modelId="{EE4F3615-8366-464C-9272-82868F00FED9}">
      <dgm:prSet/>
      <dgm:spPr/>
      <dgm:t>
        <a:bodyPr/>
        <a:lstStyle/>
        <a:p>
          <a:r>
            <a:rPr lang="en-US" dirty="0"/>
            <a:t>States may categorically prohibit life without parole for all offenders under 18. </a:t>
          </a:r>
        </a:p>
      </dgm:t>
    </dgm:pt>
    <dgm:pt modelId="{9141966C-752E-4D3D-ACD6-6359CC424183}" type="parTrans" cxnId="{DDBACD0B-1283-4163-A7E6-9BF3E265FBE9}">
      <dgm:prSet/>
      <dgm:spPr/>
      <dgm:t>
        <a:bodyPr/>
        <a:lstStyle/>
        <a:p>
          <a:endParaRPr lang="en-US"/>
        </a:p>
      </dgm:t>
    </dgm:pt>
    <dgm:pt modelId="{8628FE56-0762-41B5-A91B-C604F70E290B}" type="sibTrans" cxnId="{DDBACD0B-1283-4163-A7E6-9BF3E265FBE9}">
      <dgm:prSet/>
      <dgm:spPr/>
      <dgm:t>
        <a:bodyPr/>
        <a:lstStyle/>
        <a:p>
          <a:endParaRPr lang="en-US"/>
        </a:p>
      </dgm:t>
    </dgm:pt>
    <dgm:pt modelId="{812F9D9B-0C88-43DB-8E6C-385C686CC686}">
      <dgm:prSet/>
      <dgm:spPr/>
      <dgm:t>
        <a:bodyPr/>
        <a:lstStyle/>
        <a:p>
          <a:r>
            <a:rPr lang="en-US" dirty="0"/>
            <a:t>Or States may require sentencers to make extra factual findings before sentencing an offender under 18 to life without parole. </a:t>
          </a:r>
        </a:p>
      </dgm:t>
    </dgm:pt>
    <dgm:pt modelId="{2BBB591A-27F0-4BD5-8263-45DC681C8052}" type="parTrans" cxnId="{D4CFDE64-7585-4682-9F81-339C1BA61D43}">
      <dgm:prSet/>
      <dgm:spPr/>
      <dgm:t>
        <a:bodyPr/>
        <a:lstStyle/>
        <a:p>
          <a:endParaRPr lang="en-US"/>
        </a:p>
      </dgm:t>
    </dgm:pt>
    <dgm:pt modelId="{4AEC28D8-B831-4AA8-A316-884A6139892F}" type="sibTrans" cxnId="{D4CFDE64-7585-4682-9F81-339C1BA61D43}">
      <dgm:prSet/>
      <dgm:spPr/>
      <dgm:t>
        <a:bodyPr/>
        <a:lstStyle/>
        <a:p>
          <a:endParaRPr lang="en-US"/>
        </a:p>
      </dgm:t>
    </dgm:pt>
    <dgm:pt modelId="{D1B07B1E-E432-4CD2-9AE6-347875E4D365}">
      <dgm:prSet/>
      <dgm:spPr/>
      <dgm:t>
        <a:bodyPr/>
        <a:lstStyle/>
        <a:p>
          <a:r>
            <a:rPr lang="en-US" dirty="0"/>
            <a:t>Or States may direct sentencers to formally explain on the record why a life-without-parole sentence is appropriate notwithstanding the defendant's youth. </a:t>
          </a:r>
        </a:p>
      </dgm:t>
    </dgm:pt>
    <dgm:pt modelId="{1BF4A0AF-33DA-4379-867D-C3965AB18143}" type="parTrans" cxnId="{98EBBD51-A037-493E-9A38-28D6B96D9EBF}">
      <dgm:prSet/>
      <dgm:spPr/>
      <dgm:t>
        <a:bodyPr/>
        <a:lstStyle/>
        <a:p>
          <a:endParaRPr lang="en-US"/>
        </a:p>
      </dgm:t>
    </dgm:pt>
    <dgm:pt modelId="{3C826B65-2942-4ACC-954F-494F8E29402F}" type="sibTrans" cxnId="{98EBBD51-A037-493E-9A38-28D6B96D9EBF}">
      <dgm:prSet/>
      <dgm:spPr/>
      <dgm:t>
        <a:bodyPr/>
        <a:lstStyle/>
        <a:p>
          <a:endParaRPr lang="en-US"/>
        </a:p>
      </dgm:t>
    </dgm:pt>
    <dgm:pt modelId="{D1E693AD-CF14-447A-A1B9-9CE30EA7DA77}">
      <dgm:prSet/>
      <dgm:spPr/>
      <dgm:t>
        <a:bodyPr/>
        <a:lstStyle/>
        <a:p>
          <a:r>
            <a:rPr lang="en-US" dirty="0"/>
            <a:t>States may also establish rigorous proportionality or other substantive appellate review of life-without-parole sentences. </a:t>
          </a:r>
        </a:p>
      </dgm:t>
    </dgm:pt>
    <dgm:pt modelId="{A9CF3E30-AA73-4BE1-9EF3-B2FF58470458}" type="parTrans" cxnId="{14EA21D8-C36F-44E4-A401-AF63FE2DBA73}">
      <dgm:prSet/>
      <dgm:spPr/>
      <dgm:t>
        <a:bodyPr/>
        <a:lstStyle/>
        <a:p>
          <a:endParaRPr lang="en-US"/>
        </a:p>
      </dgm:t>
    </dgm:pt>
    <dgm:pt modelId="{DB30FE84-CB5C-4B20-B4B9-62B009F39AE2}" type="sibTrans" cxnId="{14EA21D8-C36F-44E4-A401-AF63FE2DBA73}">
      <dgm:prSet/>
      <dgm:spPr/>
      <dgm:t>
        <a:bodyPr/>
        <a:lstStyle/>
        <a:p>
          <a:endParaRPr lang="en-US"/>
        </a:p>
      </dgm:t>
    </dgm:pt>
    <dgm:pt modelId="{3C70C464-F918-4636-899C-2D67227CD299}">
      <dgm:prSet/>
      <dgm:spPr/>
      <dgm:t>
        <a:bodyPr/>
        <a:lstStyle/>
        <a:p>
          <a:r>
            <a:rPr lang="en-US" dirty="0"/>
            <a:t>All of those options, and others, remain available to the States. </a:t>
          </a:r>
        </a:p>
      </dgm:t>
    </dgm:pt>
    <dgm:pt modelId="{128274E6-8200-4B2E-9633-EBBB1D040A77}" type="parTrans" cxnId="{137A4341-4712-42A4-B3F8-B4309479B50B}">
      <dgm:prSet/>
      <dgm:spPr/>
      <dgm:t>
        <a:bodyPr/>
        <a:lstStyle/>
        <a:p>
          <a:endParaRPr lang="en-US"/>
        </a:p>
      </dgm:t>
    </dgm:pt>
    <dgm:pt modelId="{FA080238-3426-4DF7-A16D-46F8A8E38E1E}" type="sibTrans" cxnId="{137A4341-4712-42A4-B3F8-B4309479B50B}">
      <dgm:prSet/>
      <dgm:spPr/>
      <dgm:t>
        <a:bodyPr/>
        <a:lstStyle/>
        <a:p>
          <a:endParaRPr lang="en-US"/>
        </a:p>
      </dgm:t>
    </dgm:pt>
    <dgm:pt modelId="{AD41DA8E-50D1-42C6-8CF9-4FEE8A80D933}" type="pres">
      <dgm:prSet presAssocID="{F63B64E4-6863-4A15-A211-7AE45302EFBA}" presName="diagram" presStyleCnt="0">
        <dgm:presLayoutVars>
          <dgm:dir/>
          <dgm:resizeHandles val="exact"/>
        </dgm:presLayoutVars>
      </dgm:prSet>
      <dgm:spPr/>
    </dgm:pt>
    <dgm:pt modelId="{5D66497C-EF54-4346-8AA8-56EEF4BD6FCA}" type="pres">
      <dgm:prSet presAssocID="{EE4F3615-8366-464C-9272-82868F00FED9}" presName="node" presStyleLbl="node1" presStyleIdx="0" presStyleCnt="5">
        <dgm:presLayoutVars>
          <dgm:bulletEnabled val="1"/>
        </dgm:presLayoutVars>
      </dgm:prSet>
      <dgm:spPr/>
    </dgm:pt>
    <dgm:pt modelId="{316D0FF0-8424-4336-95E8-64C09C8F4DEB}" type="pres">
      <dgm:prSet presAssocID="{8628FE56-0762-41B5-A91B-C604F70E290B}" presName="sibTrans" presStyleCnt="0"/>
      <dgm:spPr/>
    </dgm:pt>
    <dgm:pt modelId="{A2152CBD-0A78-4519-8DE4-CCE72BE4B7F0}" type="pres">
      <dgm:prSet presAssocID="{812F9D9B-0C88-43DB-8E6C-385C686CC686}" presName="node" presStyleLbl="node1" presStyleIdx="1" presStyleCnt="5">
        <dgm:presLayoutVars>
          <dgm:bulletEnabled val="1"/>
        </dgm:presLayoutVars>
      </dgm:prSet>
      <dgm:spPr/>
    </dgm:pt>
    <dgm:pt modelId="{54BF676D-10E5-4132-86B5-3E4170F30276}" type="pres">
      <dgm:prSet presAssocID="{4AEC28D8-B831-4AA8-A316-884A6139892F}" presName="sibTrans" presStyleCnt="0"/>
      <dgm:spPr/>
    </dgm:pt>
    <dgm:pt modelId="{045B8FE7-AC01-4283-B614-04E904E95525}" type="pres">
      <dgm:prSet presAssocID="{D1B07B1E-E432-4CD2-9AE6-347875E4D365}" presName="node" presStyleLbl="node1" presStyleIdx="2" presStyleCnt="5">
        <dgm:presLayoutVars>
          <dgm:bulletEnabled val="1"/>
        </dgm:presLayoutVars>
      </dgm:prSet>
      <dgm:spPr/>
    </dgm:pt>
    <dgm:pt modelId="{5AAF3A68-34A3-4AB7-AF27-DD582C440BDB}" type="pres">
      <dgm:prSet presAssocID="{3C826B65-2942-4ACC-954F-494F8E29402F}" presName="sibTrans" presStyleCnt="0"/>
      <dgm:spPr/>
    </dgm:pt>
    <dgm:pt modelId="{A6FAD060-B990-4E60-BFAE-FB3EE3099539}" type="pres">
      <dgm:prSet presAssocID="{D1E693AD-CF14-447A-A1B9-9CE30EA7DA77}" presName="node" presStyleLbl="node1" presStyleIdx="3" presStyleCnt="5">
        <dgm:presLayoutVars>
          <dgm:bulletEnabled val="1"/>
        </dgm:presLayoutVars>
      </dgm:prSet>
      <dgm:spPr/>
    </dgm:pt>
    <dgm:pt modelId="{54DE45C9-E905-4040-96A0-574ECC9E648C}" type="pres">
      <dgm:prSet presAssocID="{DB30FE84-CB5C-4B20-B4B9-62B009F39AE2}" presName="sibTrans" presStyleCnt="0"/>
      <dgm:spPr/>
    </dgm:pt>
    <dgm:pt modelId="{86AD98A3-43C0-4E3D-9A16-B08FB12BDFCD}" type="pres">
      <dgm:prSet presAssocID="{3C70C464-F918-4636-899C-2D67227CD299}" presName="node" presStyleLbl="node1" presStyleIdx="4" presStyleCnt="5">
        <dgm:presLayoutVars>
          <dgm:bulletEnabled val="1"/>
        </dgm:presLayoutVars>
      </dgm:prSet>
      <dgm:spPr/>
    </dgm:pt>
  </dgm:ptLst>
  <dgm:cxnLst>
    <dgm:cxn modelId="{DDBACD0B-1283-4163-A7E6-9BF3E265FBE9}" srcId="{F63B64E4-6863-4A15-A211-7AE45302EFBA}" destId="{EE4F3615-8366-464C-9272-82868F00FED9}" srcOrd="0" destOrd="0" parTransId="{9141966C-752E-4D3D-ACD6-6359CC424183}" sibTransId="{8628FE56-0762-41B5-A91B-C604F70E290B}"/>
    <dgm:cxn modelId="{F661E911-6DBA-4405-8215-BA439E0DF711}" type="presOf" srcId="{F63B64E4-6863-4A15-A211-7AE45302EFBA}" destId="{AD41DA8E-50D1-42C6-8CF9-4FEE8A80D933}" srcOrd="0" destOrd="0" presId="urn:microsoft.com/office/officeart/2005/8/layout/default"/>
    <dgm:cxn modelId="{007A491A-3922-4A13-B6FC-F24724A8CBC7}" type="presOf" srcId="{3C70C464-F918-4636-899C-2D67227CD299}" destId="{86AD98A3-43C0-4E3D-9A16-B08FB12BDFCD}" srcOrd="0" destOrd="0" presId="urn:microsoft.com/office/officeart/2005/8/layout/default"/>
    <dgm:cxn modelId="{1F23933F-3EB0-40AE-849B-10791F9CAA1A}" type="presOf" srcId="{EE4F3615-8366-464C-9272-82868F00FED9}" destId="{5D66497C-EF54-4346-8AA8-56EEF4BD6FCA}" srcOrd="0" destOrd="0" presId="urn:microsoft.com/office/officeart/2005/8/layout/default"/>
    <dgm:cxn modelId="{137A4341-4712-42A4-B3F8-B4309479B50B}" srcId="{F63B64E4-6863-4A15-A211-7AE45302EFBA}" destId="{3C70C464-F918-4636-899C-2D67227CD299}" srcOrd="4" destOrd="0" parTransId="{128274E6-8200-4B2E-9633-EBBB1D040A77}" sibTransId="{FA080238-3426-4DF7-A16D-46F8A8E38E1E}"/>
    <dgm:cxn modelId="{98EBBD51-A037-493E-9A38-28D6B96D9EBF}" srcId="{F63B64E4-6863-4A15-A211-7AE45302EFBA}" destId="{D1B07B1E-E432-4CD2-9AE6-347875E4D365}" srcOrd="2" destOrd="0" parTransId="{1BF4A0AF-33DA-4379-867D-C3965AB18143}" sibTransId="{3C826B65-2942-4ACC-954F-494F8E29402F}"/>
    <dgm:cxn modelId="{D4CFDE64-7585-4682-9F81-339C1BA61D43}" srcId="{F63B64E4-6863-4A15-A211-7AE45302EFBA}" destId="{812F9D9B-0C88-43DB-8E6C-385C686CC686}" srcOrd="1" destOrd="0" parTransId="{2BBB591A-27F0-4BD5-8263-45DC681C8052}" sibTransId="{4AEC28D8-B831-4AA8-A316-884A6139892F}"/>
    <dgm:cxn modelId="{0D749F8A-D6ED-4EF9-9BD9-5EA24E30E5ED}" type="presOf" srcId="{D1E693AD-CF14-447A-A1B9-9CE30EA7DA77}" destId="{A6FAD060-B990-4E60-BFAE-FB3EE3099539}" srcOrd="0" destOrd="0" presId="urn:microsoft.com/office/officeart/2005/8/layout/default"/>
    <dgm:cxn modelId="{BB2AF893-92D9-4878-9938-FF0870C0157F}" type="presOf" srcId="{D1B07B1E-E432-4CD2-9AE6-347875E4D365}" destId="{045B8FE7-AC01-4283-B614-04E904E95525}" srcOrd="0" destOrd="0" presId="urn:microsoft.com/office/officeart/2005/8/layout/default"/>
    <dgm:cxn modelId="{F27589A2-9BC9-425D-8F8F-555464EDF346}" type="presOf" srcId="{812F9D9B-0C88-43DB-8E6C-385C686CC686}" destId="{A2152CBD-0A78-4519-8DE4-CCE72BE4B7F0}" srcOrd="0" destOrd="0" presId="urn:microsoft.com/office/officeart/2005/8/layout/default"/>
    <dgm:cxn modelId="{14EA21D8-C36F-44E4-A401-AF63FE2DBA73}" srcId="{F63B64E4-6863-4A15-A211-7AE45302EFBA}" destId="{D1E693AD-CF14-447A-A1B9-9CE30EA7DA77}" srcOrd="3" destOrd="0" parTransId="{A9CF3E30-AA73-4BE1-9EF3-B2FF58470458}" sibTransId="{DB30FE84-CB5C-4B20-B4B9-62B009F39AE2}"/>
    <dgm:cxn modelId="{E7B550D1-80FB-4B23-8626-7D4B8C766B99}" type="presParOf" srcId="{AD41DA8E-50D1-42C6-8CF9-4FEE8A80D933}" destId="{5D66497C-EF54-4346-8AA8-56EEF4BD6FCA}" srcOrd="0" destOrd="0" presId="urn:microsoft.com/office/officeart/2005/8/layout/default"/>
    <dgm:cxn modelId="{918D38DB-6667-4E78-A6B3-3899CA001982}" type="presParOf" srcId="{AD41DA8E-50D1-42C6-8CF9-4FEE8A80D933}" destId="{316D0FF0-8424-4336-95E8-64C09C8F4DEB}" srcOrd="1" destOrd="0" presId="urn:microsoft.com/office/officeart/2005/8/layout/default"/>
    <dgm:cxn modelId="{997A9BB9-05D4-4A32-8CD6-4520F953F728}" type="presParOf" srcId="{AD41DA8E-50D1-42C6-8CF9-4FEE8A80D933}" destId="{A2152CBD-0A78-4519-8DE4-CCE72BE4B7F0}" srcOrd="2" destOrd="0" presId="urn:microsoft.com/office/officeart/2005/8/layout/default"/>
    <dgm:cxn modelId="{3CE703D0-0646-4E2A-9CDF-F29F93BEF875}" type="presParOf" srcId="{AD41DA8E-50D1-42C6-8CF9-4FEE8A80D933}" destId="{54BF676D-10E5-4132-86B5-3E4170F30276}" srcOrd="3" destOrd="0" presId="urn:microsoft.com/office/officeart/2005/8/layout/default"/>
    <dgm:cxn modelId="{CBF803D0-92D3-4410-ADAE-C6E27C719862}" type="presParOf" srcId="{AD41DA8E-50D1-42C6-8CF9-4FEE8A80D933}" destId="{045B8FE7-AC01-4283-B614-04E904E95525}" srcOrd="4" destOrd="0" presId="urn:microsoft.com/office/officeart/2005/8/layout/default"/>
    <dgm:cxn modelId="{E3055573-21C6-410C-8770-613BC5CCD25D}" type="presParOf" srcId="{AD41DA8E-50D1-42C6-8CF9-4FEE8A80D933}" destId="{5AAF3A68-34A3-4AB7-AF27-DD582C440BDB}" srcOrd="5" destOrd="0" presId="urn:microsoft.com/office/officeart/2005/8/layout/default"/>
    <dgm:cxn modelId="{487E9E76-F672-4190-A357-7A2BD27B0999}" type="presParOf" srcId="{AD41DA8E-50D1-42C6-8CF9-4FEE8A80D933}" destId="{A6FAD060-B990-4E60-BFAE-FB3EE3099539}" srcOrd="6" destOrd="0" presId="urn:microsoft.com/office/officeart/2005/8/layout/default"/>
    <dgm:cxn modelId="{73ECE293-34F0-4A7F-84ED-455CAB9C8151}" type="presParOf" srcId="{AD41DA8E-50D1-42C6-8CF9-4FEE8A80D933}" destId="{54DE45C9-E905-4040-96A0-574ECC9E648C}" srcOrd="7" destOrd="0" presId="urn:microsoft.com/office/officeart/2005/8/layout/default"/>
    <dgm:cxn modelId="{1E100064-4A08-450C-A9F2-FA4B7B3D89BE}" type="presParOf" srcId="{AD41DA8E-50D1-42C6-8CF9-4FEE8A80D933}" destId="{86AD98A3-43C0-4E3D-9A16-B08FB12BDFCD}"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66497C-EF54-4346-8AA8-56EEF4BD6FCA}">
      <dsp:nvSpPr>
        <dsp:cNvPr id="0" name=""/>
        <dsp:cNvSpPr/>
      </dsp:nvSpPr>
      <dsp:spPr>
        <a:xfrm>
          <a:off x="327404" y="2214"/>
          <a:ext cx="2116304" cy="1269782"/>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States may categorically prohibit life without parole for all offenders under 18. </a:t>
          </a:r>
        </a:p>
      </dsp:txBody>
      <dsp:txXfrm>
        <a:off x="327404" y="2214"/>
        <a:ext cx="2116304" cy="1269782"/>
      </dsp:txXfrm>
    </dsp:sp>
    <dsp:sp modelId="{A2152CBD-0A78-4519-8DE4-CCE72BE4B7F0}">
      <dsp:nvSpPr>
        <dsp:cNvPr id="0" name=""/>
        <dsp:cNvSpPr/>
      </dsp:nvSpPr>
      <dsp:spPr>
        <a:xfrm>
          <a:off x="2655340" y="2214"/>
          <a:ext cx="2116304" cy="1269782"/>
        </a:xfrm>
        <a:prstGeom prst="rect">
          <a:avLst/>
        </a:prstGeom>
        <a:solidFill>
          <a:schemeClr val="accent2">
            <a:hueOff val="-30865"/>
            <a:satOff val="1163"/>
            <a:lumOff val="-323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Or States may require sentencers to make extra factual findings before sentencing an offender under 18 to life without parole. </a:t>
          </a:r>
        </a:p>
      </dsp:txBody>
      <dsp:txXfrm>
        <a:off x="2655340" y="2214"/>
        <a:ext cx="2116304" cy="1269782"/>
      </dsp:txXfrm>
    </dsp:sp>
    <dsp:sp modelId="{045B8FE7-AC01-4283-B614-04E904E95525}">
      <dsp:nvSpPr>
        <dsp:cNvPr id="0" name=""/>
        <dsp:cNvSpPr/>
      </dsp:nvSpPr>
      <dsp:spPr>
        <a:xfrm>
          <a:off x="327404" y="1483627"/>
          <a:ext cx="2116304" cy="1269782"/>
        </a:xfrm>
        <a:prstGeom prst="rect">
          <a:avLst/>
        </a:prstGeom>
        <a:solidFill>
          <a:schemeClr val="accent2">
            <a:hueOff val="-61729"/>
            <a:satOff val="2327"/>
            <a:lumOff val="-647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Or States may direct sentencers to formally explain on the record why a life-without-parole sentence is appropriate notwithstanding the defendant's youth. </a:t>
          </a:r>
        </a:p>
      </dsp:txBody>
      <dsp:txXfrm>
        <a:off x="327404" y="1483627"/>
        <a:ext cx="2116304" cy="1269782"/>
      </dsp:txXfrm>
    </dsp:sp>
    <dsp:sp modelId="{A6FAD060-B990-4E60-BFAE-FB3EE3099539}">
      <dsp:nvSpPr>
        <dsp:cNvPr id="0" name=""/>
        <dsp:cNvSpPr/>
      </dsp:nvSpPr>
      <dsp:spPr>
        <a:xfrm>
          <a:off x="2655340" y="1483627"/>
          <a:ext cx="2116304" cy="1269782"/>
        </a:xfrm>
        <a:prstGeom prst="rect">
          <a:avLst/>
        </a:prstGeom>
        <a:solidFill>
          <a:schemeClr val="accent2">
            <a:hueOff val="-92594"/>
            <a:satOff val="3490"/>
            <a:lumOff val="-970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States may also establish rigorous proportionality or other substantive appellate review of life-without-parole sentences. </a:t>
          </a:r>
        </a:p>
      </dsp:txBody>
      <dsp:txXfrm>
        <a:off x="2655340" y="1483627"/>
        <a:ext cx="2116304" cy="1269782"/>
      </dsp:txXfrm>
    </dsp:sp>
    <dsp:sp modelId="{86AD98A3-43C0-4E3D-9A16-B08FB12BDFCD}">
      <dsp:nvSpPr>
        <dsp:cNvPr id="0" name=""/>
        <dsp:cNvSpPr/>
      </dsp:nvSpPr>
      <dsp:spPr>
        <a:xfrm>
          <a:off x="1491372" y="2965040"/>
          <a:ext cx="2116304" cy="1269782"/>
        </a:xfrm>
        <a:prstGeom prst="rect">
          <a:avLst/>
        </a:prstGeom>
        <a:solidFill>
          <a:schemeClr val="accent2">
            <a:hueOff val="-123458"/>
            <a:satOff val="4653"/>
            <a:lumOff val="-1294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All of those options, and others, remain available to the States. </a:t>
          </a:r>
        </a:p>
      </dsp:txBody>
      <dsp:txXfrm>
        <a:off x="1491372" y="2965040"/>
        <a:ext cx="2116304" cy="1269782"/>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8a51556a8f_0_3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8a51556a8f_0_3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6c6532119b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 name="Google Shape;201;g6c6532119b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So what is mitigation? You may have heard the term before paired with the word “circumstances” i.e. mitigating circumstances, and it is definitely related to that. All people are shaped by events that happen to them throughout their life. Often times the events that occur in our lives can precede our actions later on. Mitigation involves investigating what circumstances could have preceded a client’s actions in the crime for which they are charged, and developing a narrative that does not excuse the crime, but provides an explanation for it. Mitigation includes all of the items on this slide, but most importantly: seeks to develop a narrative that shows who the client is beyond the crime. </a:t>
            </a: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gbadf9048fc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1" name="Google Shape;281;gbadf9048fc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479fe8c46d_1_11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9" name="Google Shape;359;g479fe8c46d_1_1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So how do we develop proper mitigation for our clients?</a:t>
            </a: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gbadf9048fc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6" name="Google Shape;366;gbadf9048fc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In 2012 the supreme court ruled in Miller v. Alabama that mandatory LWOP for juvenile offenders was unconstitutional and a violation of the juvenile’s 8th amendment rights against cruel and unusual punishment. This ruling was applied retroactively in 2016 when the supreme court heard Montgomery v Louisiana. This created a situation in which many incarcerated folks who had been sentenced to LWOP as juveniles were now up for resentencing. One of the main reasons for this change in our legal system is the continued growth of knowledge in the realm of neuroscience and psychology. We now know that brain development (specifically the prefrontal </a:t>
            </a:r>
            <a:r>
              <a:rPr lang="en" dirty="0" err="1"/>
              <a:t>cortex..the</a:t>
            </a:r>
            <a:r>
              <a:rPr lang="en" dirty="0"/>
              <a:t> decision making center of the brain) is not fully developed until around age 25. Therefore, there is no reason that teenagers should be treated or expected to act the same was as adults over age 25. </a:t>
            </a: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g6c6532119b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3" name="Google Shape;373;g6c6532119b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Interviews, gathering documents, creating lists of people or places, developing a timeline the client’s life, developing theories supported by evidence found in the documents, and creating a social history that paints a picture of the client’s life story. It is also important to note that mitigation in juvenile lifer cases requires a reentry plan for when the client is paroled. </a:t>
            </a: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gbadf9048fc_0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6" name="Google Shape;396;gbadf9048fc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gbadf9048fc_0_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4" name="Google Shape;404;gbadf9048fc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gbadf9048fc_0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2" name="Google Shape;412;gbadf9048fc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8a51556a8f_0_4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6" name="Google Shape;446;g8a51556a8f_0_4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So, how does this apply to the JSP?</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7"/>
        <p:cNvGrpSpPr/>
        <p:nvPr/>
      </p:nvGrpSpPr>
      <p:grpSpPr>
        <a:xfrm>
          <a:off x="0" y="0"/>
          <a:ext cx="0" cy="0"/>
          <a:chOff x="0" y="0"/>
          <a:chExt cx="0" cy="0"/>
        </a:xfrm>
      </p:grpSpPr>
      <p:sp>
        <p:nvSpPr>
          <p:cNvPr id="518" name="Google Shape;518;g6c6532119b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9" name="Google Shape;519;g6c6532119b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 2012 the supreme court ruled in Miller v. Alabama that mandatory LWOP for juvenile offenders was unconstitutional and a violation of the juvenile’s 8th amendment rights against cruel and unusual punishment. This ruling was applied retroactively in 2016 when the supreme court heard Montgomery v Louisiana. This created a situation in which many incarcerated folks who had been sentenced to LWOP as juveniles were now up for resentencing. One of the main reasons for this change in our legal system is the continued growth of knowledge in the realm of neuroscience and psychology. We now know that brain development (specifically the prefrontal cortex..the decision making center of the brain) is not fully developed until around age 25. Therefore, there is no reason that teenagers should be treated or expected to act the same was as adults over age 25.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Google Shape;525;gba0f4f76ed_0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6" name="Google Shape;526;gba0f4f76ed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There are many flaws to mandatory LWOP for juveniles. Due to the nature of the developing brain, juveniles are unable to make well thought decisions about their future. Mandatory LWOP also ignores any and all systemic influences in the life of a juvenile. For example, home life, school life, and peer relationships. Mandatory LWOP also ignores any history of abuse, neglect, or trauma experienced by the Juvenile. It also ignores the extent of participation in the offense, as well as the juvenile’s incompetencies with the various obstacles of our legal system.</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5"/>
        <p:cNvGrpSpPr/>
        <p:nvPr/>
      </p:nvGrpSpPr>
      <p:grpSpPr>
        <a:xfrm>
          <a:off x="0" y="0"/>
          <a:ext cx="0" cy="0"/>
          <a:chOff x="0" y="0"/>
          <a:chExt cx="0" cy="0"/>
        </a:xfrm>
      </p:grpSpPr>
      <p:sp>
        <p:nvSpPr>
          <p:cNvPr id="546" name="Google Shape;546;gbadf9048fc_0_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7" name="Google Shape;547;gbadf9048fc_0_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noTextEdit="1"/>
          </p:cNvSpPr>
          <p:nvPr>
            <p:ph type="sldImg"/>
          </p:nvPr>
        </p:nvSpPr>
        <p:spPr>
          <a:xfrm>
            <a:off x="381000" y="685800"/>
            <a:ext cx="6096000" cy="3429000"/>
          </a:xfrm>
          <a:ln/>
        </p:spPr>
      </p:sp>
      <p:sp>
        <p:nvSpPr>
          <p:cNvPr id="46082"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dirty="0">
                <a:latin typeface="Times New Roman" charset="0"/>
                <a:ea typeface="MS PGothic" charset="-128"/>
              </a:rPr>
              <a:t>Roper: </a:t>
            </a:r>
            <a:r>
              <a:rPr lang="en-US" altLang="x-none" dirty="0">
                <a:latin typeface="Calibri" charset="0"/>
                <a:ea typeface="MS PGothic" charset="-128"/>
              </a:rPr>
              <a:t>First, as any parent knows and as the scientific and sociological studies respondent and his amici tend to confirm, "[a] </a:t>
            </a:r>
            <a:r>
              <a:rPr lang="en-US" altLang="x-none" b="1" dirty="0">
                <a:solidFill>
                  <a:srgbClr val="00B0F0"/>
                </a:solidFill>
                <a:latin typeface="Calibri" charset="0"/>
                <a:ea typeface="MS PGothic" charset="-128"/>
              </a:rPr>
              <a:t>lack of maturity and an underdeveloped sense of responsibility </a:t>
            </a:r>
            <a:r>
              <a:rPr lang="en-US" altLang="x-none" dirty="0">
                <a:latin typeface="Calibri" charset="0"/>
                <a:ea typeface="MS PGothic" charset="-128"/>
              </a:rPr>
              <a:t>are found in youth more often than in adults and are more understandable among the young. These qualities often result in impetuous and ill-considered actions and decisions.</a:t>
            </a:r>
          </a:p>
          <a:p>
            <a:endParaRPr lang="en-US" altLang="x-none" dirty="0">
              <a:latin typeface="Times New Roman" charset="0"/>
              <a:ea typeface="MS PGothic" charset="-128"/>
            </a:endParaRPr>
          </a:p>
        </p:txBody>
      </p:sp>
      <p:sp>
        <p:nvSpPr>
          <p:cNvPr id="46083" name="Slide Number Placeholder 3"/>
          <p:cNvSpPr>
            <a:spLocks noGrp="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07963" indent="-207963">
              <a:tabLst>
                <a:tab pos="696913" algn="l"/>
                <a:tab pos="1395413" algn="l"/>
                <a:tab pos="2092325" algn="l"/>
                <a:tab pos="2790825" algn="l"/>
              </a:tabLst>
              <a:defRPr>
                <a:solidFill>
                  <a:schemeClr val="bg1"/>
                </a:solidFill>
                <a:latin typeface="Arial" charset="0"/>
                <a:ea typeface="MS PGothic" charset="-128"/>
              </a:defRPr>
            </a:lvl1pPr>
            <a:lvl2pPr>
              <a:tabLst>
                <a:tab pos="696913" algn="l"/>
                <a:tab pos="1395413" algn="l"/>
                <a:tab pos="2092325" algn="l"/>
                <a:tab pos="2790825" algn="l"/>
              </a:tabLst>
              <a:defRPr>
                <a:solidFill>
                  <a:schemeClr val="bg1"/>
                </a:solidFill>
                <a:latin typeface="Arial" charset="0"/>
                <a:ea typeface="MS PGothic" charset="-128"/>
              </a:defRPr>
            </a:lvl2pPr>
            <a:lvl3pPr>
              <a:tabLst>
                <a:tab pos="696913" algn="l"/>
                <a:tab pos="1395413" algn="l"/>
                <a:tab pos="2092325" algn="l"/>
                <a:tab pos="2790825" algn="l"/>
              </a:tabLst>
              <a:defRPr>
                <a:solidFill>
                  <a:schemeClr val="bg1"/>
                </a:solidFill>
                <a:latin typeface="Arial" charset="0"/>
                <a:ea typeface="MS PGothic" charset="-128"/>
              </a:defRPr>
            </a:lvl3pPr>
            <a:lvl4pPr>
              <a:tabLst>
                <a:tab pos="696913" algn="l"/>
                <a:tab pos="1395413" algn="l"/>
                <a:tab pos="2092325" algn="l"/>
                <a:tab pos="2790825" algn="l"/>
              </a:tabLst>
              <a:defRPr>
                <a:solidFill>
                  <a:schemeClr val="bg1"/>
                </a:solidFill>
                <a:latin typeface="Arial" charset="0"/>
                <a:ea typeface="MS PGothic" charset="-128"/>
              </a:defRPr>
            </a:lvl4pPr>
            <a:lvl5pPr>
              <a:tabLst>
                <a:tab pos="696913" algn="l"/>
                <a:tab pos="1395413" algn="l"/>
                <a:tab pos="2092325" algn="l"/>
                <a:tab pos="2790825" algn="l"/>
              </a:tabLst>
              <a:defRPr>
                <a:solidFill>
                  <a:schemeClr val="bg1"/>
                </a:solidFill>
                <a:latin typeface="Arial" charset="0"/>
                <a:ea typeface="MS PGothic" charset="-128"/>
              </a:defRPr>
            </a:lvl5pPr>
            <a:lvl6pPr marL="2514600" indent="-228600" defTabSz="457200" eaLnBrk="0" fontAlgn="base" hangingPunct="0">
              <a:spcBef>
                <a:spcPct val="0"/>
              </a:spcBef>
              <a:spcAft>
                <a:spcPct val="0"/>
              </a:spcAft>
              <a:tabLst>
                <a:tab pos="696913" algn="l"/>
                <a:tab pos="1395413" algn="l"/>
                <a:tab pos="2092325" algn="l"/>
                <a:tab pos="2790825" algn="l"/>
              </a:tabLst>
              <a:defRPr>
                <a:solidFill>
                  <a:schemeClr val="bg1"/>
                </a:solidFill>
                <a:latin typeface="Arial" charset="0"/>
                <a:ea typeface="MS PGothic" charset="-128"/>
              </a:defRPr>
            </a:lvl6pPr>
            <a:lvl7pPr marL="2971800" indent="-228600" defTabSz="457200" eaLnBrk="0" fontAlgn="base" hangingPunct="0">
              <a:spcBef>
                <a:spcPct val="0"/>
              </a:spcBef>
              <a:spcAft>
                <a:spcPct val="0"/>
              </a:spcAft>
              <a:tabLst>
                <a:tab pos="696913" algn="l"/>
                <a:tab pos="1395413" algn="l"/>
                <a:tab pos="2092325" algn="l"/>
                <a:tab pos="2790825" algn="l"/>
              </a:tabLst>
              <a:defRPr>
                <a:solidFill>
                  <a:schemeClr val="bg1"/>
                </a:solidFill>
                <a:latin typeface="Arial" charset="0"/>
                <a:ea typeface="MS PGothic" charset="-128"/>
              </a:defRPr>
            </a:lvl7pPr>
            <a:lvl8pPr marL="3429000" indent="-228600" defTabSz="457200" eaLnBrk="0" fontAlgn="base" hangingPunct="0">
              <a:spcBef>
                <a:spcPct val="0"/>
              </a:spcBef>
              <a:spcAft>
                <a:spcPct val="0"/>
              </a:spcAft>
              <a:tabLst>
                <a:tab pos="696913" algn="l"/>
                <a:tab pos="1395413" algn="l"/>
                <a:tab pos="2092325" algn="l"/>
                <a:tab pos="2790825" algn="l"/>
              </a:tabLst>
              <a:defRPr>
                <a:solidFill>
                  <a:schemeClr val="bg1"/>
                </a:solidFill>
                <a:latin typeface="Arial" charset="0"/>
                <a:ea typeface="MS PGothic" charset="-128"/>
              </a:defRPr>
            </a:lvl8pPr>
            <a:lvl9pPr marL="3886200" indent="-228600" defTabSz="457200" eaLnBrk="0" fontAlgn="base" hangingPunct="0">
              <a:spcBef>
                <a:spcPct val="0"/>
              </a:spcBef>
              <a:spcAft>
                <a:spcPct val="0"/>
              </a:spcAft>
              <a:tabLst>
                <a:tab pos="696913" algn="l"/>
                <a:tab pos="1395413" algn="l"/>
                <a:tab pos="2092325" algn="l"/>
                <a:tab pos="2790825" algn="l"/>
              </a:tabLst>
              <a:defRPr>
                <a:solidFill>
                  <a:schemeClr val="bg1"/>
                </a:solidFill>
                <a:latin typeface="Arial" charset="0"/>
                <a:ea typeface="MS PGothic" charset="-128"/>
              </a:defRPr>
            </a:lvl9pPr>
          </a:lstStyle>
          <a:p>
            <a:fld id="{83045C93-A01F-F742-BF38-D4C2F68AF281}" type="slidenum">
              <a:rPr lang="en-US" altLang="x-none">
                <a:solidFill>
                  <a:srgbClr val="000000"/>
                </a:solidFill>
                <a:latin typeface="Times New Roman" charset="0"/>
              </a:rPr>
              <a:pPr/>
              <a:t>21</a:t>
            </a:fld>
            <a:endParaRPr lang="en-US" altLang="x-none" dirty="0">
              <a:solidFill>
                <a:srgbClr val="000000"/>
              </a:solidFill>
              <a:latin typeface="Times New Roman" charset="0"/>
            </a:endParaRPr>
          </a:p>
        </p:txBody>
      </p:sp>
    </p:spTree>
    <p:extLst>
      <p:ext uri="{BB962C8B-B14F-4D97-AF65-F5344CB8AC3E}">
        <p14:creationId xmlns:p14="http://schemas.microsoft.com/office/powerpoint/2010/main" val="5620325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noTextEdit="1"/>
          </p:cNvSpPr>
          <p:nvPr>
            <p:ph type="sldImg"/>
          </p:nvPr>
        </p:nvSpPr>
        <p:spPr>
          <a:xfrm>
            <a:off x="381000" y="685800"/>
            <a:ext cx="6096000" cy="3429000"/>
          </a:xfrm>
          <a:ln/>
        </p:spPr>
      </p:sp>
      <p:sp>
        <p:nvSpPr>
          <p:cNvPr id="46082"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dirty="0">
                <a:latin typeface="Calibri" charset="0"/>
                <a:ea typeface="MS PGothic" charset="-128"/>
              </a:rPr>
              <a:t>Roper: The second area of difference is that juveniles are </a:t>
            </a:r>
            <a:r>
              <a:rPr lang="en-US" altLang="x-none" b="1" dirty="0">
                <a:solidFill>
                  <a:srgbClr val="00B0F0"/>
                </a:solidFill>
                <a:latin typeface="Calibri" charset="0"/>
                <a:ea typeface="MS PGothic" charset="-128"/>
              </a:rPr>
              <a:t>more vulnerable or susceptible to negative influences and outside pressures</a:t>
            </a:r>
            <a:r>
              <a:rPr lang="en-US" altLang="x-none" dirty="0">
                <a:latin typeface="Calibri" charset="0"/>
                <a:ea typeface="MS PGothic" charset="-128"/>
              </a:rPr>
              <a:t>, including peer pressure.</a:t>
            </a:r>
          </a:p>
          <a:p>
            <a:endParaRPr lang="en-US" altLang="x-none" dirty="0">
              <a:latin typeface="Times New Roman" charset="0"/>
              <a:ea typeface="MS PGothic" charset="-128"/>
            </a:endParaRPr>
          </a:p>
          <a:p>
            <a:endParaRPr lang="en-US" altLang="x-none" dirty="0">
              <a:latin typeface="Times New Roman" charset="0"/>
              <a:ea typeface="MS PGothic" charset="-128"/>
            </a:endParaRPr>
          </a:p>
        </p:txBody>
      </p:sp>
      <p:sp>
        <p:nvSpPr>
          <p:cNvPr id="46083" name="Slide Number Placeholder 3"/>
          <p:cNvSpPr>
            <a:spLocks noGrp="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07963" indent="-207963">
              <a:tabLst>
                <a:tab pos="696913" algn="l"/>
                <a:tab pos="1395413" algn="l"/>
                <a:tab pos="2092325" algn="l"/>
                <a:tab pos="2790825" algn="l"/>
              </a:tabLst>
              <a:defRPr>
                <a:solidFill>
                  <a:schemeClr val="bg1"/>
                </a:solidFill>
                <a:latin typeface="Arial" charset="0"/>
                <a:ea typeface="MS PGothic" charset="-128"/>
              </a:defRPr>
            </a:lvl1pPr>
            <a:lvl2pPr>
              <a:tabLst>
                <a:tab pos="696913" algn="l"/>
                <a:tab pos="1395413" algn="l"/>
                <a:tab pos="2092325" algn="l"/>
                <a:tab pos="2790825" algn="l"/>
              </a:tabLst>
              <a:defRPr>
                <a:solidFill>
                  <a:schemeClr val="bg1"/>
                </a:solidFill>
                <a:latin typeface="Arial" charset="0"/>
                <a:ea typeface="MS PGothic" charset="-128"/>
              </a:defRPr>
            </a:lvl2pPr>
            <a:lvl3pPr>
              <a:tabLst>
                <a:tab pos="696913" algn="l"/>
                <a:tab pos="1395413" algn="l"/>
                <a:tab pos="2092325" algn="l"/>
                <a:tab pos="2790825" algn="l"/>
              </a:tabLst>
              <a:defRPr>
                <a:solidFill>
                  <a:schemeClr val="bg1"/>
                </a:solidFill>
                <a:latin typeface="Arial" charset="0"/>
                <a:ea typeface="MS PGothic" charset="-128"/>
              </a:defRPr>
            </a:lvl3pPr>
            <a:lvl4pPr>
              <a:tabLst>
                <a:tab pos="696913" algn="l"/>
                <a:tab pos="1395413" algn="l"/>
                <a:tab pos="2092325" algn="l"/>
                <a:tab pos="2790825" algn="l"/>
              </a:tabLst>
              <a:defRPr>
                <a:solidFill>
                  <a:schemeClr val="bg1"/>
                </a:solidFill>
                <a:latin typeface="Arial" charset="0"/>
                <a:ea typeface="MS PGothic" charset="-128"/>
              </a:defRPr>
            </a:lvl4pPr>
            <a:lvl5pPr>
              <a:tabLst>
                <a:tab pos="696913" algn="l"/>
                <a:tab pos="1395413" algn="l"/>
                <a:tab pos="2092325" algn="l"/>
                <a:tab pos="2790825" algn="l"/>
              </a:tabLst>
              <a:defRPr>
                <a:solidFill>
                  <a:schemeClr val="bg1"/>
                </a:solidFill>
                <a:latin typeface="Arial" charset="0"/>
                <a:ea typeface="MS PGothic" charset="-128"/>
              </a:defRPr>
            </a:lvl5pPr>
            <a:lvl6pPr marL="2514600" indent="-228600" defTabSz="457200" eaLnBrk="0" fontAlgn="base" hangingPunct="0">
              <a:spcBef>
                <a:spcPct val="0"/>
              </a:spcBef>
              <a:spcAft>
                <a:spcPct val="0"/>
              </a:spcAft>
              <a:tabLst>
                <a:tab pos="696913" algn="l"/>
                <a:tab pos="1395413" algn="l"/>
                <a:tab pos="2092325" algn="l"/>
                <a:tab pos="2790825" algn="l"/>
              </a:tabLst>
              <a:defRPr>
                <a:solidFill>
                  <a:schemeClr val="bg1"/>
                </a:solidFill>
                <a:latin typeface="Arial" charset="0"/>
                <a:ea typeface="MS PGothic" charset="-128"/>
              </a:defRPr>
            </a:lvl6pPr>
            <a:lvl7pPr marL="2971800" indent="-228600" defTabSz="457200" eaLnBrk="0" fontAlgn="base" hangingPunct="0">
              <a:spcBef>
                <a:spcPct val="0"/>
              </a:spcBef>
              <a:spcAft>
                <a:spcPct val="0"/>
              </a:spcAft>
              <a:tabLst>
                <a:tab pos="696913" algn="l"/>
                <a:tab pos="1395413" algn="l"/>
                <a:tab pos="2092325" algn="l"/>
                <a:tab pos="2790825" algn="l"/>
              </a:tabLst>
              <a:defRPr>
                <a:solidFill>
                  <a:schemeClr val="bg1"/>
                </a:solidFill>
                <a:latin typeface="Arial" charset="0"/>
                <a:ea typeface="MS PGothic" charset="-128"/>
              </a:defRPr>
            </a:lvl7pPr>
            <a:lvl8pPr marL="3429000" indent="-228600" defTabSz="457200" eaLnBrk="0" fontAlgn="base" hangingPunct="0">
              <a:spcBef>
                <a:spcPct val="0"/>
              </a:spcBef>
              <a:spcAft>
                <a:spcPct val="0"/>
              </a:spcAft>
              <a:tabLst>
                <a:tab pos="696913" algn="l"/>
                <a:tab pos="1395413" algn="l"/>
                <a:tab pos="2092325" algn="l"/>
                <a:tab pos="2790825" algn="l"/>
              </a:tabLst>
              <a:defRPr>
                <a:solidFill>
                  <a:schemeClr val="bg1"/>
                </a:solidFill>
                <a:latin typeface="Arial" charset="0"/>
                <a:ea typeface="MS PGothic" charset="-128"/>
              </a:defRPr>
            </a:lvl8pPr>
            <a:lvl9pPr marL="3886200" indent="-228600" defTabSz="457200" eaLnBrk="0" fontAlgn="base" hangingPunct="0">
              <a:spcBef>
                <a:spcPct val="0"/>
              </a:spcBef>
              <a:spcAft>
                <a:spcPct val="0"/>
              </a:spcAft>
              <a:tabLst>
                <a:tab pos="696913" algn="l"/>
                <a:tab pos="1395413" algn="l"/>
                <a:tab pos="2092325" algn="l"/>
                <a:tab pos="2790825" algn="l"/>
              </a:tabLst>
              <a:defRPr>
                <a:solidFill>
                  <a:schemeClr val="bg1"/>
                </a:solidFill>
                <a:latin typeface="Arial" charset="0"/>
                <a:ea typeface="MS PGothic" charset="-128"/>
              </a:defRPr>
            </a:lvl9pPr>
          </a:lstStyle>
          <a:p>
            <a:fld id="{83045C93-A01F-F742-BF38-D4C2F68AF281}" type="slidenum">
              <a:rPr lang="en-US" altLang="x-none">
                <a:solidFill>
                  <a:srgbClr val="000000"/>
                </a:solidFill>
                <a:latin typeface="Times New Roman" charset="0"/>
              </a:rPr>
              <a:pPr/>
              <a:t>22</a:t>
            </a:fld>
            <a:endParaRPr lang="en-US" altLang="x-none" dirty="0">
              <a:solidFill>
                <a:srgbClr val="000000"/>
              </a:solidFill>
              <a:latin typeface="Times New Roman" charset="0"/>
            </a:endParaRPr>
          </a:p>
        </p:txBody>
      </p:sp>
    </p:spTree>
    <p:extLst>
      <p:ext uri="{BB962C8B-B14F-4D97-AF65-F5344CB8AC3E}">
        <p14:creationId xmlns:p14="http://schemas.microsoft.com/office/powerpoint/2010/main" val="14605895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noTextEdit="1"/>
          </p:cNvSpPr>
          <p:nvPr>
            <p:ph type="sldImg"/>
          </p:nvPr>
        </p:nvSpPr>
        <p:spPr>
          <a:xfrm>
            <a:off x="381000" y="685800"/>
            <a:ext cx="6096000" cy="3429000"/>
          </a:xfrm>
          <a:ln/>
        </p:spPr>
      </p:sp>
      <p:sp>
        <p:nvSpPr>
          <p:cNvPr id="46082"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dirty="0">
                <a:latin typeface="Times New Roman" charset="0"/>
                <a:ea typeface="MS PGothic" charset="-128"/>
              </a:rPr>
              <a:t>Roper: </a:t>
            </a:r>
            <a:r>
              <a:rPr lang="en-US" altLang="x-none" dirty="0">
                <a:latin typeface="Calibri" charset="0"/>
                <a:ea typeface="MS PGothic" charset="-128"/>
              </a:rPr>
              <a:t>The third broad difference is that the character of a juvenile is not as well formed as that of an adult. The personality traits of juveniles are </a:t>
            </a:r>
            <a:r>
              <a:rPr lang="en-US" altLang="x-none" b="1" dirty="0">
                <a:solidFill>
                  <a:srgbClr val="00B0F0"/>
                </a:solidFill>
                <a:latin typeface="Calibri" charset="0"/>
                <a:ea typeface="MS PGothic" charset="-128"/>
              </a:rPr>
              <a:t>more transitory, less fixed</a:t>
            </a:r>
            <a:r>
              <a:rPr lang="en-US" altLang="x-none" b="1" dirty="0">
                <a:latin typeface="Calibri" charset="0"/>
                <a:ea typeface="MS PGothic" charset="-128"/>
              </a:rPr>
              <a:t>.</a:t>
            </a:r>
          </a:p>
          <a:p>
            <a:pPr marL="158750" indent="0">
              <a:buNone/>
            </a:pPr>
            <a:endParaRPr lang="en-US" altLang="x-none" dirty="0">
              <a:latin typeface="Times New Roman" charset="0"/>
              <a:ea typeface="MS PGothic" charset="-128"/>
            </a:endParaRPr>
          </a:p>
        </p:txBody>
      </p:sp>
      <p:sp>
        <p:nvSpPr>
          <p:cNvPr id="46083" name="Slide Number Placeholder 3"/>
          <p:cNvSpPr>
            <a:spLocks noGrp="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07963" indent="-207963">
              <a:tabLst>
                <a:tab pos="696913" algn="l"/>
                <a:tab pos="1395413" algn="l"/>
                <a:tab pos="2092325" algn="l"/>
                <a:tab pos="2790825" algn="l"/>
              </a:tabLst>
              <a:defRPr>
                <a:solidFill>
                  <a:schemeClr val="bg1"/>
                </a:solidFill>
                <a:latin typeface="Arial" charset="0"/>
                <a:ea typeface="MS PGothic" charset="-128"/>
              </a:defRPr>
            </a:lvl1pPr>
            <a:lvl2pPr>
              <a:tabLst>
                <a:tab pos="696913" algn="l"/>
                <a:tab pos="1395413" algn="l"/>
                <a:tab pos="2092325" algn="l"/>
                <a:tab pos="2790825" algn="l"/>
              </a:tabLst>
              <a:defRPr>
                <a:solidFill>
                  <a:schemeClr val="bg1"/>
                </a:solidFill>
                <a:latin typeface="Arial" charset="0"/>
                <a:ea typeface="MS PGothic" charset="-128"/>
              </a:defRPr>
            </a:lvl2pPr>
            <a:lvl3pPr>
              <a:tabLst>
                <a:tab pos="696913" algn="l"/>
                <a:tab pos="1395413" algn="l"/>
                <a:tab pos="2092325" algn="l"/>
                <a:tab pos="2790825" algn="l"/>
              </a:tabLst>
              <a:defRPr>
                <a:solidFill>
                  <a:schemeClr val="bg1"/>
                </a:solidFill>
                <a:latin typeface="Arial" charset="0"/>
                <a:ea typeface="MS PGothic" charset="-128"/>
              </a:defRPr>
            </a:lvl3pPr>
            <a:lvl4pPr>
              <a:tabLst>
                <a:tab pos="696913" algn="l"/>
                <a:tab pos="1395413" algn="l"/>
                <a:tab pos="2092325" algn="l"/>
                <a:tab pos="2790825" algn="l"/>
              </a:tabLst>
              <a:defRPr>
                <a:solidFill>
                  <a:schemeClr val="bg1"/>
                </a:solidFill>
                <a:latin typeface="Arial" charset="0"/>
                <a:ea typeface="MS PGothic" charset="-128"/>
              </a:defRPr>
            </a:lvl4pPr>
            <a:lvl5pPr>
              <a:tabLst>
                <a:tab pos="696913" algn="l"/>
                <a:tab pos="1395413" algn="l"/>
                <a:tab pos="2092325" algn="l"/>
                <a:tab pos="2790825" algn="l"/>
              </a:tabLst>
              <a:defRPr>
                <a:solidFill>
                  <a:schemeClr val="bg1"/>
                </a:solidFill>
                <a:latin typeface="Arial" charset="0"/>
                <a:ea typeface="MS PGothic" charset="-128"/>
              </a:defRPr>
            </a:lvl5pPr>
            <a:lvl6pPr marL="2514600" indent="-228600" defTabSz="457200" eaLnBrk="0" fontAlgn="base" hangingPunct="0">
              <a:spcBef>
                <a:spcPct val="0"/>
              </a:spcBef>
              <a:spcAft>
                <a:spcPct val="0"/>
              </a:spcAft>
              <a:tabLst>
                <a:tab pos="696913" algn="l"/>
                <a:tab pos="1395413" algn="l"/>
                <a:tab pos="2092325" algn="l"/>
                <a:tab pos="2790825" algn="l"/>
              </a:tabLst>
              <a:defRPr>
                <a:solidFill>
                  <a:schemeClr val="bg1"/>
                </a:solidFill>
                <a:latin typeface="Arial" charset="0"/>
                <a:ea typeface="MS PGothic" charset="-128"/>
              </a:defRPr>
            </a:lvl6pPr>
            <a:lvl7pPr marL="2971800" indent="-228600" defTabSz="457200" eaLnBrk="0" fontAlgn="base" hangingPunct="0">
              <a:spcBef>
                <a:spcPct val="0"/>
              </a:spcBef>
              <a:spcAft>
                <a:spcPct val="0"/>
              </a:spcAft>
              <a:tabLst>
                <a:tab pos="696913" algn="l"/>
                <a:tab pos="1395413" algn="l"/>
                <a:tab pos="2092325" algn="l"/>
                <a:tab pos="2790825" algn="l"/>
              </a:tabLst>
              <a:defRPr>
                <a:solidFill>
                  <a:schemeClr val="bg1"/>
                </a:solidFill>
                <a:latin typeface="Arial" charset="0"/>
                <a:ea typeface="MS PGothic" charset="-128"/>
              </a:defRPr>
            </a:lvl7pPr>
            <a:lvl8pPr marL="3429000" indent="-228600" defTabSz="457200" eaLnBrk="0" fontAlgn="base" hangingPunct="0">
              <a:spcBef>
                <a:spcPct val="0"/>
              </a:spcBef>
              <a:spcAft>
                <a:spcPct val="0"/>
              </a:spcAft>
              <a:tabLst>
                <a:tab pos="696913" algn="l"/>
                <a:tab pos="1395413" algn="l"/>
                <a:tab pos="2092325" algn="l"/>
                <a:tab pos="2790825" algn="l"/>
              </a:tabLst>
              <a:defRPr>
                <a:solidFill>
                  <a:schemeClr val="bg1"/>
                </a:solidFill>
                <a:latin typeface="Arial" charset="0"/>
                <a:ea typeface="MS PGothic" charset="-128"/>
              </a:defRPr>
            </a:lvl8pPr>
            <a:lvl9pPr marL="3886200" indent="-228600" defTabSz="457200" eaLnBrk="0" fontAlgn="base" hangingPunct="0">
              <a:spcBef>
                <a:spcPct val="0"/>
              </a:spcBef>
              <a:spcAft>
                <a:spcPct val="0"/>
              </a:spcAft>
              <a:tabLst>
                <a:tab pos="696913" algn="l"/>
                <a:tab pos="1395413" algn="l"/>
                <a:tab pos="2092325" algn="l"/>
                <a:tab pos="2790825" algn="l"/>
              </a:tabLst>
              <a:defRPr>
                <a:solidFill>
                  <a:schemeClr val="bg1"/>
                </a:solidFill>
                <a:latin typeface="Arial" charset="0"/>
                <a:ea typeface="MS PGothic" charset="-128"/>
              </a:defRPr>
            </a:lvl9pPr>
          </a:lstStyle>
          <a:p>
            <a:fld id="{83045C93-A01F-F742-BF38-D4C2F68AF281}" type="slidenum">
              <a:rPr lang="en-US" altLang="x-none">
                <a:solidFill>
                  <a:srgbClr val="000000"/>
                </a:solidFill>
                <a:latin typeface="Times New Roman" charset="0"/>
              </a:rPr>
              <a:pPr/>
              <a:t>23</a:t>
            </a:fld>
            <a:endParaRPr lang="en-US" altLang="x-none" dirty="0">
              <a:solidFill>
                <a:srgbClr val="000000"/>
              </a:solidFill>
              <a:latin typeface="Times New Roman" charset="0"/>
            </a:endParaRPr>
          </a:p>
        </p:txBody>
      </p:sp>
    </p:spTree>
    <p:extLst>
      <p:ext uri="{BB962C8B-B14F-4D97-AF65-F5344CB8AC3E}">
        <p14:creationId xmlns:p14="http://schemas.microsoft.com/office/powerpoint/2010/main" val="13819789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2"/>
        <p:cNvGrpSpPr/>
        <p:nvPr/>
      </p:nvGrpSpPr>
      <p:grpSpPr>
        <a:xfrm>
          <a:off x="0" y="0"/>
          <a:ext cx="0" cy="0"/>
          <a:chOff x="0" y="0"/>
          <a:chExt cx="0" cy="0"/>
        </a:xfrm>
      </p:grpSpPr>
      <p:sp>
        <p:nvSpPr>
          <p:cNvPr id="553" name="Google Shape;553;gbadf9048fc_0_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4" name="Google Shape;554;gbadf9048fc_0_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5"/>
        <p:cNvGrpSpPr/>
        <p:nvPr/>
      </p:nvGrpSpPr>
      <p:grpSpPr>
        <a:xfrm>
          <a:off x="0" y="0"/>
          <a:ext cx="0" cy="0"/>
          <a:chOff x="0" y="0"/>
          <a:chExt cx="0" cy="0"/>
        </a:xfrm>
      </p:grpSpPr>
      <p:sp>
        <p:nvSpPr>
          <p:cNvPr id="576" name="Google Shape;576;gbadf9048fc_0_1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7" name="Google Shape;577;gbadf9048fc_0_1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0"/>
        <p:cNvGrpSpPr/>
        <p:nvPr/>
      </p:nvGrpSpPr>
      <p:grpSpPr>
        <a:xfrm>
          <a:off x="0" y="0"/>
          <a:ext cx="0" cy="0"/>
          <a:chOff x="0" y="0"/>
          <a:chExt cx="0" cy="0"/>
        </a:xfrm>
      </p:grpSpPr>
      <p:sp>
        <p:nvSpPr>
          <p:cNvPr id="561" name="Google Shape;561;gbadf9048fc_0_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2" name="Google Shape;562;gbadf9048fc_0_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9"/>
        <p:cNvGrpSpPr/>
        <p:nvPr/>
      </p:nvGrpSpPr>
      <p:grpSpPr>
        <a:xfrm>
          <a:off x="0" y="0"/>
          <a:ext cx="0" cy="0"/>
          <a:chOff x="0" y="0"/>
          <a:chExt cx="0" cy="0"/>
        </a:xfrm>
      </p:grpSpPr>
      <p:sp>
        <p:nvSpPr>
          <p:cNvPr id="600" name="Google Shape;600;gbadf9048fc_0_1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1" name="Google Shape;601;gbadf9048fc_0_1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7"/>
        <p:cNvGrpSpPr/>
        <p:nvPr/>
      </p:nvGrpSpPr>
      <p:grpSpPr>
        <a:xfrm>
          <a:off x="0" y="0"/>
          <a:ext cx="0" cy="0"/>
          <a:chOff x="0" y="0"/>
          <a:chExt cx="0" cy="0"/>
        </a:xfrm>
      </p:grpSpPr>
      <p:sp>
        <p:nvSpPr>
          <p:cNvPr id="608" name="Google Shape;608;g479fe8c46d_1_5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9" name="Google Shape;609;g479fe8c46d_1_5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Closing with this quote from Bryan Stevenson (awesome lawyer!)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5"/>
        <p:cNvGrpSpPr/>
        <p:nvPr/>
      </p:nvGrpSpPr>
      <p:grpSpPr>
        <a:xfrm>
          <a:off x="0" y="0"/>
          <a:ext cx="0" cy="0"/>
          <a:chOff x="0" y="0"/>
          <a:chExt cx="0" cy="0"/>
        </a:xfrm>
      </p:grpSpPr>
      <p:sp>
        <p:nvSpPr>
          <p:cNvPr id="616" name="Google Shape;616;g6c6532119b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7" name="Google Shape;617;g6c6532119b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lt1"/>
        </a:solidFill>
        <a:effectLst/>
      </p:bgPr>
    </p:bg>
    <p:spTree>
      <p:nvGrpSpPr>
        <p:cNvPr id="1" name="Shape 8"/>
        <p:cNvGrpSpPr/>
        <p:nvPr/>
      </p:nvGrpSpPr>
      <p:grpSpPr>
        <a:xfrm>
          <a:off x="0" y="0"/>
          <a:ext cx="0" cy="0"/>
          <a:chOff x="0" y="0"/>
          <a:chExt cx="0" cy="0"/>
        </a:xfrm>
      </p:grpSpPr>
      <p:sp>
        <p:nvSpPr>
          <p:cNvPr id="9" name="Google Shape;9;p2"/>
          <p:cNvSpPr/>
          <p:nvPr/>
        </p:nvSpPr>
        <p:spPr>
          <a:xfrm rot="10800000">
            <a:off x="-2824050" y="-2824050"/>
            <a:ext cx="5648100" cy="5648100"/>
          </a:xfrm>
          <a:prstGeom prst="pie">
            <a:avLst>
              <a:gd name="adj1" fmla="val 10799952"/>
              <a:gd name="adj2" fmla="val 16200000"/>
            </a:avLst>
          </a:prstGeom>
          <a:solidFill>
            <a:srgbClr val="E2D9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2"/>
          <p:cNvSpPr txBox="1">
            <a:spLocks noGrp="1"/>
          </p:cNvSpPr>
          <p:nvPr>
            <p:ph type="ctrTitle"/>
          </p:nvPr>
        </p:nvSpPr>
        <p:spPr>
          <a:xfrm>
            <a:off x="713225" y="335248"/>
            <a:ext cx="3978900" cy="3331800"/>
          </a:xfrm>
          <a:prstGeom prst="rect">
            <a:avLst/>
          </a:prstGeom>
        </p:spPr>
        <p:txBody>
          <a:bodyPr spcFirstLastPara="1" wrap="square" lIns="91425" tIns="91425" rIns="91425" bIns="91425" anchor="b" anchorCtr="0">
            <a:noAutofit/>
          </a:bodyPr>
          <a:lstStyle>
            <a:lvl1pPr lvl="0">
              <a:lnSpc>
                <a:spcPct val="80000"/>
              </a:lnSpc>
              <a:spcBef>
                <a:spcPts val="0"/>
              </a:spcBef>
              <a:spcAft>
                <a:spcPts val="0"/>
              </a:spcAft>
              <a:buSzPts val="5200"/>
              <a:buNone/>
              <a:defRPr sz="6000">
                <a:latin typeface="Anton"/>
                <a:ea typeface="Anton"/>
                <a:cs typeface="Anton"/>
                <a:sym typeface="Anton"/>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713225" y="3907224"/>
            <a:ext cx="3312900" cy="6762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Clr>
                <a:schemeClr val="dk1"/>
              </a:buClr>
              <a:buSzPts val="2800"/>
              <a:buNone/>
              <a:defRPr sz="1700">
                <a:solidFill>
                  <a:srgbClr val="333644"/>
                </a:solidFill>
              </a:defRPr>
            </a:lvl1pPr>
            <a:lvl2pPr lvl="1" algn="ctr">
              <a:lnSpc>
                <a:spcPct val="100000"/>
              </a:lnSpc>
              <a:spcBef>
                <a:spcPts val="0"/>
              </a:spcBef>
              <a:spcAft>
                <a:spcPts val="0"/>
              </a:spcAft>
              <a:buClr>
                <a:schemeClr val="dk1"/>
              </a:buClr>
              <a:buSzPts val="2800"/>
              <a:buNone/>
              <a:defRPr sz="2800">
                <a:solidFill>
                  <a:schemeClr val="dk1"/>
                </a:solidFill>
              </a:defRPr>
            </a:lvl2pPr>
            <a:lvl3pPr lvl="2" algn="ctr">
              <a:lnSpc>
                <a:spcPct val="100000"/>
              </a:lnSpc>
              <a:spcBef>
                <a:spcPts val="0"/>
              </a:spcBef>
              <a:spcAft>
                <a:spcPts val="0"/>
              </a:spcAft>
              <a:buClr>
                <a:schemeClr val="dk1"/>
              </a:buClr>
              <a:buSzPts val="2800"/>
              <a:buNone/>
              <a:defRPr sz="2800">
                <a:solidFill>
                  <a:schemeClr val="dk1"/>
                </a:solidFill>
              </a:defRPr>
            </a:lvl3pPr>
            <a:lvl4pPr lvl="3" algn="ctr">
              <a:lnSpc>
                <a:spcPct val="100000"/>
              </a:lnSpc>
              <a:spcBef>
                <a:spcPts val="0"/>
              </a:spcBef>
              <a:spcAft>
                <a:spcPts val="0"/>
              </a:spcAft>
              <a:buClr>
                <a:schemeClr val="dk1"/>
              </a:buClr>
              <a:buSzPts val="2800"/>
              <a:buNone/>
              <a:defRPr sz="2800">
                <a:solidFill>
                  <a:schemeClr val="dk1"/>
                </a:solidFill>
              </a:defRPr>
            </a:lvl4pPr>
            <a:lvl5pPr lvl="4" algn="ctr">
              <a:lnSpc>
                <a:spcPct val="100000"/>
              </a:lnSpc>
              <a:spcBef>
                <a:spcPts val="0"/>
              </a:spcBef>
              <a:spcAft>
                <a:spcPts val="0"/>
              </a:spcAft>
              <a:buClr>
                <a:schemeClr val="dk1"/>
              </a:buClr>
              <a:buSzPts val="2800"/>
              <a:buNone/>
              <a:defRPr sz="2800">
                <a:solidFill>
                  <a:schemeClr val="dk1"/>
                </a:solidFill>
              </a:defRPr>
            </a:lvl5pPr>
            <a:lvl6pPr lvl="5" algn="ctr">
              <a:lnSpc>
                <a:spcPct val="100000"/>
              </a:lnSpc>
              <a:spcBef>
                <a:spcPts val="0"/>
              </a:spcBef>
              <a:spcAft>
                <a:spcPts val="0"/>
              </a:spcAft>
              <a:buClr>
                <a:schemeClr val="dk1"/>
              </a:buClr>
              <a:buSzPts val="2800"/>
              <a:buNone/>
              <a:defRPr sz="2800">
                <a:solidFill>
                  <a:schemeClr val="dk1"/>
                </a:solidFill>
              </a:defRPr>
            </a:lvl6pPr>
            <a:lvl7pPr lvl="6" algn="ctr">
              <a:lnSpc>
                <a:spcPct val="100000"/>
              </a:lnSpc>
              <a:spcBef>
                <a:spcPts val="0"/>
              </a:spcBef>
              <a:spcAft>
                <a:spcPts val="0"/>
              </a:spcAft>
              <a:buClr>
                <a:schemeClr val="dk1"/>
              </a:buClr>
              <a:buSzPts val="2800"/>
              <a:buNone/>
              <a:defRPr sz="2800">
                <a:solidFill>
                  <a:schemeClr val="dk1"/>
                </a:solidFill>
              </a:defRPr>
            </a:lvl7pPr>
            <a:lvl8pPr lvl="7" algn="ctr">
              <a:lnSpc>
                <a:spcPct val="100000"/>
              </a:lnSpc>
              <a:spcBef>
                <a:spcPts val="0"/>
              </a:spcBef>
              <a:spcAft>
                <a:spcPts val="0"/>
              </a:spcAft>
              <a:buClr>
                <a:schemeClr val="dk1"/>
              </a:buClr>
              <a:buSzPts val="2800"/>
              <a:buNone/>
              <a:defRPr sz="2800">
                <a:solidFill>
                  <a:schemeClr val="dk1"/>
                </a:solidFill>
              </a:defRPr>
            </a:lvl8pPr>
            <a:lvl9pPr lvl="8" algn="ctr">
              <a:lnSpc>
                <a:spcPct val="100000"/>
              </a:lnSpc>
              <a:spcBef>
                <a:spcPts val="0"/>
              </a:spcBef>
              <a:spcAft>
                <a:spcPts val="0"/>
              </a:spcAft>
              <a:buClr>
                <a:schemeClr val="dk1"/>
              </a:buClr>
              <a:buSzPts val="2800"/>
              <a:buNone/>
              <a:defRPr sz="2800">
                <a:solidFill>
                  <a:schemeClr val="dk1"/>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lt1"/>
        </a:solidFill>
        <a:effectLst/>
      </p:bgPr>
    </p:bg>
    <p:spTree>
      <p:nvGrpSpPr>
        <p:cNvPr id="1" name="Shape 12"/>
        <p:cNvGrpSpPr/>
        <p:nvPr/>
      </p:nvGrpSpPr>
      <p:grpSpPr>
        <a:xfrm>
          <a:off x="0" y="0"/>
          <a:ext cx="0" cy="0"/>
          <a:chOff x="0" y="0"/>
          <a:chExt cx="0" cy="0"/>
        </a:xfrm>
      </p:grpSpPr>
      <p:sp>
        <p:nvSpPr>
          <p:cNvPr id="13" name="Google Shape;13;p3"/>
          <p:cNvSpPr txBox="1">
            <a:spLocks noGrp="1"/>
          </p:cNvSpPr>
          <p:nvPr>
            <p:ph type="ctrTitle"/>
          </p:nvPr>
        </p:nvSpPr>
        <p:spPr>
          <a:xfrm>
            <a:off x="713225" y="1782608"/>
            <a:ext cx="4398300" cy="2056500"/>
          </a:xfrm>
          <a:prstGeom prst="rect">
            <a:avLst/>
          </a:prstGeom>
        </p:spPr>
        <p:txBody>
          <a:bodyPr spcFirstLastPara="1" wrap="square" lIns="91425" tIns="91425" rIns="91425" bIns="91425" anchor="ctr" anchorCtr="0">
            <a:noAutofit/>
          </a:bodyPr>
          <a:lstStyle>
            <a:lvl1pPr lvl="0" rtl="0">
              <a:spcBef>
                <a:spcPts val="0"/>
              </a:spcBef>
              <a:spcAft>
                <a:spcPts val="0"/>
              </a:spcAft>
              <a:buClr>
                <a:srgbClr val="000000"/>
              </a:buClr>
              <a:buSzPts val="1200"/>
              <a:buFont typeface="Anton"/>
              <a:buNone/>
              <a:defRPr sz="4800">
                <a:latin typeface="Anton"/>
                <a:ea typeface="Anton"/>
                <a:cs typeface="Anton"/>
                <a:sym typeface="Anton"/>
              </a:defRPr>
            </a:lvl1pPr>
            <a:lvl2pPr lvl="1" rtl="0">
              <a:spcBef>
                <a:spcPts val="0"/>
              </a:spcBef>
              <a:spcAft>
                <a:spcPts val="0"/>
              </a:spcAft>
              <a:buClr>
                <a:srgbClr val="000000"/>
              </a:buClr>
              <a:buSzPts val="1200"/>
              <a:buFont typeface="Anton"/>
              <a:buNone/>
              <a:defRPr sz="1200">
                <a:solidFill>
                  <a:srgbClr val="000000"/>
                </a:solidFill>
                <a:latin typeface="Anton"/>
                <a:ea typeface="Anton"/>
                <a:cs typeface="Anton"/>
                <a:sym typeface="Anton"/>
              </a:defRPr>
            </a:lvl2pPr>
            <a:lvl3pPr lvl="2" rtl="0">
              <a:spcBef>
                <a:spcPts val="0"/>
              </a:spcBef>
              <a:spcAft>
                <a:spcPts val="0"/>
              </a:spcAft>
              <a:buClr>
                <a:srgbClr val="000000"/>
              </a:buClr>
              <a:buSzPts val="1200"/>
              <a:buFont typeface="Anton"/>
              <a:buNone/>
              <a:defRPr sz="1200">
                <a:solidFill>
                  <a:srgbClr val="000000"/>
                </a:solidFill>
                <a:latin typeface="Anton"/>
                <a:ea typeface="Anton"/>
                <a:cs typeface="Anton"/>
                <a:sym typeface="Anton"/>
              </a:defRPr>
            </a:lvl3pPr>
            <a:lvl4pPr lvl="3" rtl="0">
              <a:spcBef>
                <a:spcPts val="0"/>
              </a:spcBef>
              <a:spcAft>
                <a:spcPts val="0"/>
              </a:spcAft>
              <a:buClr>
                <a:srgbClr val="000000"/>
              </a:buClr>
              <a:buSzPts val="1200"/>
              <a:buFont typeface="Anton"/>
              <a:buNone/>
              <a:defRPr sz="1200">
                <a:solidFill>
                  <a:srgbClr val="000000"/>
                </a:solidFill>
                <a:latin typeface="Anton"/>
                <a:ea typeface="Anton"/>
                <a:cs typeface="Anton"/>
                <a:sym typeface="Anton"/>
              </a:defRPr>
            </a:lvl4pPr>
            <a:lvl5pPr lvl="4" rtl="0">
              <a:spcBef>
                <a:spcPts val="0"/>
              </a:spcBef>
              <a:spcAft>
                <a:spcPts val="0"/>
              </a:spcAft>
              <a:buClr>
                <a:srgbClr val="000000"/>
              </a:buClr>
              <a:buSzPts val="1200"/>
              <a:buFont typeface="Anton"/>
              <a:buNone/>
              <a:defRPr sz="1200">
                <a:solidFill>
                  <a:srgbClr val="000000"/>
                </a:solidFill>
                <a:latin typeface="Anton"/>
                <a:ea typeface="Anton"/>
                <a:cs typeface="Anton"/>
                <a:sym typeface="Anton"/>
              </a:defRPr>
            </a:lvl5pPr>
            <a:lvl6pPr lvl="5" rtl="0">
              <a:spcBef>
                <a:spcPts val="0"/>
              </a:spcBef>
              <a:spcAft>
                <a:spcPts val="0"/>
              </a:spcAft>
              <a:buClr>
                <a:srgbClr val="000000"/>
              </a:buClr>
              <a:buSzPts val="1200"/>
              <a:buFont typeface="Anton"/>
              <a:buNone/>
              <a:defRPr sz="1200">
                <a:solidFill>
                  <a:srgbClr val="000000"/>
                </a:solidFill>
                <a:latin typeface="Anton"/>
                <a:ea typeface="Anton"/>
                <a:cs typeface="Anton"/>
                <a:sym typeface="Anton"/>
              </a:defRPr>
            </a:lvl6pPr>
            <a:lvl7pPr lvl="6" rtl="0">
              <a:spcBef>
                <a:spcPts val="0"/>
              </a:spcBef>
              <a:spcAft>
                <a:spcPts val="0"/>
              </a:spcAft>
              <a:buClr>
                <a:srgbClr val="000000"/>
              </a:buClr>
              <a:buSzPts val="1200"/>
              <a:buFont typeface="Anton"/>
              <a:buNone/>
              <a:defRPr sz="1200">
                <a:solidFill>
                  <a:srgbClr val="000000"/>
                </a:solidFill>
                <a:latin typeface="Anton"/>
                <a:ea typeface="Anton"/>
                <a:cs typeface="Anton"/>
                <a:sym typeface="Anton"/>
              </a:defRPr>
            </a:lvl7pPr>
            <a:lvl8pPr lvl="7" rtl="0">
              <a:spcBef>
                <a:spcPts val="0"/>
              </a:spcBef>
              <a:spcAft>
                <a:spcPts val="0"/>
              </a:spcAft>
              <a:buClr>
                <a:srgbClr val="000000"/>
              </a:buClr>
              <a:buSzPts val="1200"/>
              <a:buFont typeface="Anton"/>
              <a:buNone/>
              <a:defRPr sz="1200">
                <a:solidFill>
                  <a:srgbClr val="000000"/>
                </a:solidFill>
                <a:latin typeface="Anton"/>
                <a:ea typeface="Anton"/>
                <a:cs typeface="Anton"/>
                <a:sym typeface="Anton"/>
              </a:defRPr>
            </a:lvl8pPr>
            <a:lvl9pPr lvl="8" rtl="0">
              <a:spcBef>
                <a:spcPts val="0"/>
              </a:spcBef>
              <a:spcAft>
                <a:spcPts val="0"/>
              </a:spcAft>
              <a:buClr>
                <a:srgbClr val="000000"/>
              </a:buClr>
              <a:buSzPts val="1200"/>
              <a:buFont typeface="Anton"/>
              <a:buNone/>
              <a:defRPr sz="1200">
                <a:solidFill>
                  <a:srgbClr val="000000"/>
                </a:solidFill>
                <a:latin typeface="Anton"/>
                <a:ea typeface="Anton"/>
                <a:cs typeface="Anton"/>
                <a:sym typeface="Anton"/>
              </a:defRPr>
            </a:lvl9pPr>
          </a:lstStyle>
          <a:p>
            <a:endParaRPr/>
          </a:p>
        </p:txBody>
      </p:sp>
      <p:sp>
        <p:nvSpPr>
          <p:cNvPr id="14" name="Google Shape;14;p3"/>
          <p:cNvSpPr txBox="1">
            <a:spLocks noGrp="1"/>
          </p:cNvSpPr>
          <p:nvPr>
            <p:ph type="subTitle" idx="1"/>
          </p:nvPr>
        </p:nvSpPr>
        <p:spPr>
          <a:xfrm>
            <a:off x="713225" y="4135857"/>
            <a:ext cx="2934600" cy="572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000000"/>
              </a:buClr>
              <a:buSzPts val="1000"/>
              <a:buFont typeface="Arvo"/>
              <a:buNone/>
              <a:defRPr sz="1400">
                <a:latin typeface="Arvo"/>
                <a:ea typeface="Arvo"/>
                <a:cs typeface="Arvo"/>
                <a:sym typeface="Arvo"/>
              </a:defRPr>
            </a:lvl1pPr>
            <a:lvl2pPr lvl="1" rtl="0">
              <a:lnSpc>
                <a:spcPct val="100000"/>
              </a:lnSpc>
              <a:spcBef>
                <a:spcPts val="0"/>
              </a:spcBef>
              <a:spcAft>
                <a:spcPts val="0"/>
              </a:spcAft>
              <a:buClr>
                <a:srgbClr val="000000"/>
              </a:buClr>
              <a:buSzPts val="1000"/>
              <a:buFont typeface="Arvo"/>
              <a:buNone/>
              <a:defRPr sz="1000">
                <a:solidFill>
                  <a:srgbClr val="000000"/>
                </a:solidFill>
                <a:latin typeface="Arvo"/>
                <a:ea typeface="Arvo"/>
                <a:cs typeface="Arvo"/>
                <a:sym typeface="Arvo"/>
              </a:defRPr>
            </a:lvl2pPr>
            <a:lvl3pPr lvl="2" rtl="0">
              <a:lnSpc>
                <a:spcPct val="100000"/>
              </a:lnSpc>
              <a:spcBef>
                <a:spcPts val="0"/>
              </a:spcBef>
              <a:spcAft>
                <a:spcPts val="0"/>
              </a:spcAft>
              <a:buClr>
                <a:srgbClr val="000000"/>
              </a:buClr>
              <a:buSzPts val="1000"/>
              <a:buFont typeface="Arvo"/>
              <a:buNone/>
              <a:defRPr sz="1000">
                <a:solidFill>
                  <a:srgbClr val="000000"/>
                </a:solidFill>
                <a:latin typeface="Arvo"/>
                <a:ea typeface="Arvo"/>
                <a:cs typeface="Arvo"/>
                <a:sym typeface="Arvo"/>
              </a:defRPr>
            </a:lvl3pPr>
            <a:lvl4pPr lvl="3" rtl="0">
              <a:lnSpc>
                <a:spcPct val="100000"/>
              </a:lnSpc>
              <a:spcBef>
                <a:spcPts val="0"/>
              </a:spcBef>
              <a:spcAft>
                <a:spcPts val="0"/>
              </a:spcAft>
              <a:buClr>
                <a:srgbClr val="000000"/>
              </a:buClr>
              <a:buSzPts val="1000"/>
              <a:buFont typeface="Arvo"/>
              <a:buNone/>
              <a:defRPr sz="1000">
                <a:solidFill>
                  <a:srgbClr val="000000"/>
                </a:solidFill>
                <a:latin typeface="Arvo"/>
                <a:ea typeface="Arvo"/>
                <a:cs typeface="Arvo"/>
                <a:sym typeface="Arvo"/>
              </a:defRPr>
            </a:lvl4pPr>
            <a:lvl5pPr lvl="4" rtl="0">
              <a:lnSpc>
                <a:spcPct val="100000"/>
              </a:lnSpc>
              <a:spcBef>
                <a:spcPts val="0"/>
              </a:spcBef>
              <a:spcAft>
                <a:spcPts val="0"/>
              </a:spcAft>
              <a:buClr>
                <a:srgbClr val="000000"/>
              </a:buClr>
              <a:buSzPts val="1000"/>
              <a:buFont typeface="Arvo"/>
              <a:buNone/>
              <a:defRPr sz="1000">
                <a:solidFill>
                  <a:srgbClr val="000000"/>
                </a:solidFill>
                <a:latin typeface="Arvo"/>
                <a:ea typeface="Arvo"/>
                <a:cs typeface="Arvo"/>
                <a:sym typeface="Arvo"/>
              </a:defRPr>
            </a:lvl5pPr>
            <a:lvl6pPr lvl="5" rtl="0">
              <a:lnSpc>
                <a:spcPct val="100000"/>
              </a:lnSpc>
              <a:spcBef>
                <a:spcPts val="0"/>
              </a:spcBef>
              <a:spcAft>
                <a:spcPts val="0"/>
              </a:spcAft>
              <a:buClr>
                <a:srgbClr val="000000"/>
              </a:buClr>
              <a:buSzPts val="1000"/>
              <a:buFont typeface="Arvo"/>
              <a:buNone/>
              <a:defRPr sz="1000">
                <a:solidFill>
                  <a:srgbClr val="000000"/>
                </a:solidFill>
                <a:latin typeface="Arvo"/>
                <a:ea typeface="Arvo"/>
                <a:cs typeface="Arvo"/>
                <a:sym typeface="Arvo"/>
              </a:defRPr>
            </a:lvl6pPr>
            <a:lvl7pPr lvl="6" rtl="0">
              <a:lnSpc>
                <a:spcPct val="100000"/>
              </a:lnSpc>
              <a:spcBef>
                <a:spcPts val="0"/>
              </a:spcBef>
              <a:spcAft>
                <a:spcPts val="0"/>
              </a:spcAft>
              <a:buClr>
                <a:srgbClr val="000000"/>
              </a:buClr>
              <a:buSzPts val="1000"/>
              <a:buFont typeface="Arvo"/>
              <a:buNone/>
              <a:defRPr sz="1000">
                <a:solidFill>
                  <a:srgbClr val="000000"/>
                </a:solidFill>
                <a:latin typeface="Arvo"/>
                <a:ea typeface="Arvo"/>
                <a:cs typeface="Arvo"/>
                <a:sym typeface="Arvo"/>
              </a:defRPr>
            </a:lvl7pPr>
            <a:lvl8pPr lvl="7" rtl="0">
              <a:lnSpc>
                <a:spcPct val="100000"/>
              </a:lnSpc>
              <a:spcBef>
                <a:spcPts val="0"/>
              </a:spcBef>
              <a:spcAft>
                <a:spcPts val="0"/>
              </a:spcAft>
              <a:buClr>
                <a:srgbClr val="000000"/>
              </a:buClr>
              <a:buSzPts val="1000"/>
              <a:buFont typeface="Arvo"/>
              <a:buNone/>
              <a:defRPr sz="1000">
                <a:solidFill>
                  <a:srgbClr val="000000"/>
                </a:solidFill>
                <a:latin typeface="Arvo"/>
                <a:ea typeface="Arvo"/>
                <a:cs typeface="Arvo"/>
                <a:sym typeface="Arvo"/>
              </a:defRPr>
            </a:lvl8pPr>
            <a:lvl9pPr lvl="8" rtl="0">
              <a:lnSpc>
                <a:spcPct val="100000"/>
              </a:lnSpc>
              <a:spcBef>
                <a:spcPts val="0"/>
              </a:spcBef>
              <a:spcAft>
                <a:spcPts val="0"/>
              </a:spcAft>
              <a:buClr>
                <a:srgbClr val="000000"/>
              </a:buClr>
              <a:buSzPts val="1000"/>
              <a:buFont typeface="Arvo"/>
              <a:buNone/>
              <a:defRPr sz="1000">
                <a:solidFill>
                  <a:srgbClr val="000000"/>
                </a:solidFill>
                <a:latin typeface="Arvo"/>
                <a:ea typeface="Arvo"/>
                <a:cs typeface="Arvo"/>
                <a:sym typeface="Arvo"/>
              </a:defRPr>
            </a:lvl9pPr>
          </a:lstStyle>
          <a:p>
            <a:endParaRPr/>
          </a:p>
        </p:txBody>
      </p:sp>
      <p:sp>
        <p:nvSpPr>
          <p:cNvPr id="15" name="Google Shape;15;p3"/>
          <p:cNvSpPr txBox="1">
            <a:spLocks noGrp="1"/>
          </p:cNvSpPr>
          <p:nvPr>
            <p:ph type="title" idx="2" hasCustomPrompt="1"/>
          </p:nvPr>
        </p:nvSpPr>
        <p:spPr>
          <a:xfrm>
            <a:off x="713225" y="539503"/>
            <a:ext cx="2171400" cy="7188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000000"/>
              </a:buClr>
              <a:buSzPts val="4800"/>
              <a:buFont typeface="Anton"/>
              <a:buNone/>
              <a:defRPr sz="4700">
                <a:latin typeface="Anton"/>
                <a:ea typeface="Anton"/>
                <a:cs typeface="Anton"/>
                <a:sym typeface="Anton"/>
              </a:defRPr>
            </a:lvl1pPr>
            <a:lvl2pPr lvl="1" rtl="0">
              <a:spcBef>
                <a:spcPts val="0"/>
              </a:spcBef>
              <a:spcAft>
                <a:spcPts val="0"/>
              </a:spcAft>
              <a:buClr>
                <a:srgbClr val="000000"/>
              </a:buClr>
              <a:buSzPts val="4800"/>
              <a:buFont typeface="Anton"/>
              <a:buNone/>
              <a:defRPr sz="4800">
                <a:solidFill>
                  <a:srgbClr val="000000"/>
                </a:solidFill>
                <a:latin typeface="Anton"/>
                <a:ea typeface="Anton"/>
                <a:cs typeface="Anton"/>
                <a:sym typeface="Anton"/>
              </a:defRPr>
            </a:lvl2pPr>
            <a:lvl3pPr lvl="2" rtl="0">
              <a:spcBef>
                <a:spcPts val="0"/>
              </a:spcBef>
              <a:spcAft>
                <a:spcPts val="0"/>
              </a:spcAft>
              <a:buClr>
                <a:srgbClr val="000000"/>
              </a:buClr>
              <a:buSzPts val="4800"/>
              <a:buFont typeface="Anton"/>
              <a:buNone/>
              <a:defRPr sz="4800">
                <a:solidFill>
                  <a:srgbClr val="000000"/>
                </a:solidFill>
                <a:latin typeface="Anton"/>
                <a:ea typeface="Anton"/>
                <a:cs typeface="Anton"/>
                <a:sym typeface="Anton"/>
              </a:defRPr>
            </a:lvl3pPr>
            <a:lvl4pPr lvl="3" rtl="0">
              <a:spcBef>
                <a:spcPts val="0"/>
              </a:spcBef>
              <a:spcAft>
                <a:spcPts val="0"/>
              </a:spcAft>
              <a:buClr>
                <a:srgbClr val="000000"/>
              </a:buClr>
              <a:buSzPts val="4800"/>
              <a:buFont typeface="Anton"/>
              <a:buNone/>
              <a:defRPr sz="4800">
                <a:solidFill>
                  <a:srgbClr val="000000"/>
                </a:solidFill>
                <a:latin typeface="Anton"/>
                <a:ea typeface="Anton"/>
                <a:cs typeface="Anton"/>
                <a:sym typeface="Anton"/>
              </a:defRPr>
            </a:lvl4pPr>
            <a:lvl5pPr lvl="4" rtl="0">
              <a:spcBef>
                <a:spcPts val="0"/>
              </a:spcBef>
              <a:spcAft>
                <a:spcPts val="0"/>
              </a:spcAft>
              <a:buClr>
                <a:srgbClr val="000000"/>
              </a:buClr>
              <a:buSzPts val="4800"/>
              <a:buFont typeface="Anton"/>
              <a:buNone/>
              <a:defRPr sz="4800">
                <a:solidFill>
                  <a:srgbClr val="000000"/>
                </a:solidFill>
                <a:latin typeface="Anton"/>
                <a:ea typeface="Anton"/>
                <a:cs typeface="Anton"/>
                <a:sym typeface="Anton"/>
              </a:defRPr>
            </a:lvl5pPr>
            <a:lvl6pPr lvl="5" rtl="0">
              <a:spcBef>
                <a:spcPts val="0"/>
              </a:spcBef>
              <a:spcAft>
                <a:spcPts val="0"/>
              </a:spcAft>
              <a:buClr>
                <a:srgbClr val="000000"/>
              </a:buClr>
              <a:buSzPts val="4800"/>
              <a:buFont typeface="Anton"/>
              <a:buNone/>
              <a:defRPr sz="4800">
                <a:solidFill>
                  <a:srgbClr val="000000"/>
                </a:solidFill>
                <a:latin typeface="Anton"/>
                <a:ea typeface="Anton"/>
                <a:cs typeface="Anton"/>
                <a:sym typeface="Anton"/>
              </a:defRPr>
            </a:lvl6pPr>
            <a:lvl7pPr lvl="6" rtl="0">
              <a:spcBef>
                <a:spcPts val="0"/>
              </a:spcBef>
              <a:spcAft>
                <a:spcPts val="0"/>
              </a:spcAft>
              <a:buClr>
                <a:srgbClr val="000000"/>
              </a:buClr>
              <a:buSzPts val="4800"/>
              <a:buFont typeface="Anton"/>
              <a:buNone/>
              <a:defRPr sz="4800">
                <a:solidFill>
                  <a:srgbClr val="000000"/>
                </a:solidFill>
                <a:latin typeface="Anton"/>
                <a:ea typeface="Anton"/>
                <a:cs typeface="Anton"/>
                <a:sym typeface="Anton"/>
              </a:defRPr>
            </a:lvl7pPr>
            <a:lvl8pPr lvl="7" rtl="0">
              <a:spcBef>
                <a:spcPts val="0"/>
              </a:spcBef>
              <a:spcAft>
                <a:spcPts val="0"/>
              </a:spcAft>
              <a:buClr>
                <a:srgbClr val="000000"/>
              </a:buClr>
              <a:buSzPts val="4800"/>
              <a:buFont typeface="Anton"/>
              <a:buNone/>
              <a:defRPr sz="4800">
                <a:solidFill>
                  <a:srgbClr val="000000"/>
                </a:solidFill>
                <a:latin typeface="Anton"/>
                <a:ea typeface="Anton"/>
                <a:cs typeface="Anton"/>
                <a:sym typeface="Anton"/>
              </a:defRPr>
            </a:lvl8pPr>
            <a:lvl9pPr lvl="8" rtl="0">
              <a:spcBef>
                <a:spcPts val="0"/>
              </a:spcBef>
              <a:spcAft>
                <a:spcPts val="0"/>
              </a:spcAft>
              <a:buClr>
                <a:srgbClr val="000000"/>
              </a:buClr>
              <a:buSzPts val="4800"/>
              <a:buFont typeface="Anton"/>
              <a:buNone/>
              <a:defRPr sz="4800">
                <a:solidFill>
                  <a:srgbClr val="000000"/>
                </a:solidFill>
                <a:latin typeface="Anton"/>
                <a:ea typeface="Anton"/>
                <a:cs typeface="Anton"/>
                <a:sym typeface="Anton"/>
              </a:defRPr>
            </a:lvl9pPr>
          </a:lstStyle>
          <a:p>
            <a:r>
              <a:t>xx%</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solidFill>
          <a:schemeClr val="accent5"/>
        </a:solidFill>
        <a:effectLst/>
      </p:bgPr>
    </p:bg>
    <p:spTree>
      <p:nvGrpSpPr>
        <p:cNvPr id="1" name="Shape 16"/>
        <p:cNvGrpSpPr/>
        <p:nvPr/>
      </p:nvGrpSpPr>
      <p:grpSpPr>
        <a:xfrm>
          <a:off x="0" y="0"/>
          <a:ext cx="0" cy="0"/>
          <a:chOff x="0" y="0"/>
          <a:chExt cx="0" cy="0"/>
        </a:xfrm>
      </p:grpSpPr>
      <p:grpSp>
        <p:nvGrpSpPr>
          <p:cNvPr id="17" name="Google Shape;17;p4"/>
          <p:cNvGrpSpPr/>
          <p:nvPr/>
        </p:nvGrpSpPr>
        <p:grpSpPr>
          <a:xfrm>
            <a:off x="5162650" y="599925"/>
            <a:ext cx="3412250" cy="3901525"/>
            <a:chOff x="5162650" y="599925"/>
            <a:chExt cx="3412250" cy="3901525"/>
          </a:xfrm>
        </p:grpSpPr>
        <p:sp>
          <p:nvSpPr>
            <p:cNvPr id="18" name="Google Shape;18;p4"/>
            <p:cNvSpPr/>
            <p:nvPr/>
          </p:nvSpPr>
          <p:spPr>
            <a:xfrm>
              <a:off x="6033900" y="599925"/>
              <a:ext cx="2541000" cy="25410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4"/>
            <p:cNvSpPr/>
            <p:nvPr/>
          </p:nvSpPr>
          <p:spPr>
            <a:xfrm>
              <a:off x="5162650" y="3710350"/>
              <a:ext cx="791100" cy="7911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 name="Google Shape;20;p4"/>
          <p:cNvSpPr txBox="1">
            <a:spLocks noGrp="1"/>
          </p:cNvSpPr>
          <p:nvPr>
            <p:ph type="body" idx="1"/>
          </p:nvPr>
        </p:nvSpPr>
        <p:spPr>
          <a:xfrm>
            <a:off x="724200" y="1228675"/>
            <a:ext cx="7695600" cy="34164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Clr>
                <a:schemeClr val="dk1"/>
              </a:buClr>
              <a:buSzPts val="1200"/>
              <a:buFont typeface="Arvo"/>
              <a:buChar char="●"/>
              <a:defRPr sz="1200">
                <a:solidFill>
                  <a:schemeClr val="dk1"/>
                </a:solidFill>
                <a:latin typeface="Arvo"/>
                <a:ea typeface="Arvo"/>
                <a:cs typeface="Arvo"/>
                <a:sym typeface="Arvo"/>
              </a:defRPr>
            </a:lvl1pPr>
            <a:lvl2pPr marL="914400" lvl="1" indent="-304800" rtl="0">
              <a:spcBef>
                <a:spcPts val="1600"/>
              </a:spcBef>
              <a:spcAft>
                <a:spcPts val="0"/>
              </a:spcAft>
              <a:buClr>
                <a:schemeClr val="dk1"/>
              </a:buClr>
              <a:buSzPts val="1200"/>
              <a:buFont typeface="Arvo"/>
              <a:buChar char="○"/>
              <a:defRPr>
                <a:solidFill>
                  <a:schemeClr val="dk1"/>
                </a:solidFill>
                <a:latin typeface="Arvo"/>
                <a:ea typeface="Arvo"/>
                <a:cs typeface="Arvo"/>
                <a:sym typeface="Arvo"/>
              </a:defRPr>
            </a:lvl2pPr>
            <a:lvl3pPr marL="1371600" lvl="2" indent="-304800" rtl="0">
              <a:spcBef>
                <a:spcPts val="1600"/>
              </a:spcBef>
              <a:spcAft>
                <a:spcPts val="0"/>
              </a:spcAft>
              <a:buClr>
                <a:schemeClr val="dk1"/>
              </a:buClr>
              <a:buSzPts val="1200"/>
              <a:buFont typeface="Arvo"/>
              <a:buChar char="■"/>
              <a:defRPr>
                <a:solidFill>
                  <a:schemeClr val="dk1"/>
                </a:solidFill>
                <a:latin typeface="Arvo"/>
                <a:ea typeface="Arvo"/>
                <a:cs typeface="Arvo"/>
                <a:sym typeface="Arvo"/>
              </a:defRPr>
            </a:lvl3pPr>
            <a:lvl4pPr marL="1828800" lvl="3" indent="-304800" rtl="0">
              <a:spcBef>
                <a:spcPts val="1600"/>
              </a:spcBef>
              <a:spcAft>
                <a:spcPts val="0"/>
              </a:spcAft>
              <a:buClr>
                <a:schemeClr val="dk1"/>
              </a:buClr>
              <a:buSzPts val="1200"/>
              <a:buFont typeface="Arvo"/>
              <a:buChar char="●"/>
              <a:defRPr>
                <a:solidFill>
                  <a:schemeClr val="dk1"/>
                </a:solidFill>
                <a:latin typeface="Arvo"/>
                <a:ea typeface="Arvo"/>
                <a:cs typeface="Arvo"/>
                <a:sym typeface="Arvo"/>
              </a:defRPr>
            </a:lvl4pPr>
            <a:lvl5pPr marL="2286000" lvl="4" indent="-304800" rtl="0">
              <a:spcBef>
                <a:spcPts val="1600"/>
              </a:spcBef>
              <a:spcAft>
                <a:spcPts val="0"/>
              </a:spcAft>
              <a:buClr>
                <a:schemeClr val="dk1"/>
              </a:buClr>
              <a:buSzPts val="1200"/>
              <a:buFont typeface="Arvo"/>
              <a:buChar char="○"/>
              <a:defRPr>
                <a:solidFill>
                  <a:schemeClr val="dk1"/>
                </a:solidFill>
                <a:latin typeface="Arvo"/>
                <a:ea typeface="Arvo"/>
                <a:cs typeface="Arvo"/>
                <a:sym typeface="Arvo"/>
              </a:defRPr>
            </a:lvl5pPr>
            <a:lvl6pPr marL="2743200" lvl="5" indent="-304800" rtl="0">
              <a:spcBef>
                <a:spcPts val="1600"/>
              </a:spcBef>
              <a:spcAft>
                <a:spcPts val="0"/>
              </a:spcAft>
              <a:buClr>
                <a:schemeClr val="dk1"/>
              </a:buClr>
              <a:buSzPts val="1200"/>
              <a:buFont typeface="Arvo"/>
              <a:buChar char="■"/>
              <a:defRPr>
                <a:solidFill>
                  <a:schemeClr val="dk1"/>
                </a:solidFill>
                <a:latin typeface="Arvo"/>
                <a:ea typeface="Arvo"/>
                <a:cs typeface="Arvo"/>
                <a:sym typeface="Arvo"/>
              </a:defRPr>
            </a:lvl6pPr>
            <a:lvl7pPr marL="3200400" lvl="6" indent="-304800" rtl="0">
              <a:spcBef>
                <a:spcPts val="1600"/>
              </a:spcBef>
              <a:spcAft>
                <a:spcPts val="0"/>
              </a:spcAft>
              <a:buClr>
                <a:schemeClr val="dk1"/>
              </a:buClr>
              <a:buSzPts val="1200"/>
              <a:buFont typeface="Arvo"/>
              <a:buChar char="●"/>
              <a:defRPr>
                <a:solidFill>
                  <a:schemeClr val="dk1"/>
                </a:solidFill>
                <a:latin typeface="Arvo"/>
                <a:ea typeface="Arvo"/>
                <a:cs typeface="Arvo"/>
                <a:sym typeface="Arvo"/>
              </a:defRPr>
            </a:lvl7pPr>
            <a:lvl8pPr marL="3657600" lvl="7" indent="-304800" rtl="0">
              <a:spcBef>
                <a:spcPts val="1600"/>
              </a:spcBef>
              <a:spcAft>
                <a:spcPts val="0"/>
              </a:spcAft>
              <a:buClr>
                <a:schemeClr val="dk1"/>
              </a:buClr>
              <a:buSzPts val="1200"/>
              <a:buFont typeface="Arvo"/>
              <a:buChar char="○"/>
              <a:defRPr>
                <a:solidFill>
                  <a:schemeClr val="dk1"/>
                </a:solidFill>
                <a:latin typeface="Arvo"/>
                <a:ea typeface="Arvo"/>
                <a:cs typeface="Arvo"/>
                <a:sym typeface="Arvo"/>
              </a:defRPr>
            </a:lvl8pPr>
            <a:lvl9pPr marL="4114800" lvl="8" indent="-304800" rtl="0">
              <a:spcBef>
                <a:spcPts val="1600"/>
              </a:spcBef>
              <a:spcAft>
                <a:spcPts val="1600"/>
              </a:spcAft>
              <a:buClr>
                <a:schemeClr val="dk1"/>
              </a:buClr>
              <a:buSzPts val="1200"/>
              <a:buFont typeface="Arvo"/>
              <a:buChar char="■"/>
              <a:defRPr>
                <a:solidFill>
                  <a:schemeClr val="dk1"/>
                </a:solidFill>
                <a:latin typeface="Arvo"/>
                <a:ea typeface="Arvo"/>
                <a:cs typeface="Arvo"/>
                <a:sym typeface="Arvo"/>
              </a:defRPr>
            </a:lvl9pPr>
          </a:lstStyle>
          <a:p>
            <a:endParaRPr/>
          </a:p>
        </p:txBody>
      </p:sp>
      <p:sp>
        <p:nvSpPr>
          <p:cNvPr id="21" name="Google Shape;21;p4"/>
          <p:cNvSpPr txBox="1">
            <a:spLocks noGrp="1"/>
          </p:cNvSpPr>
          <p:nvPr>
            <p:ph type="ctrTitle"/>
          </p:nvPr>
        </p:nvSpPr>
        <p:spPr>
          <a:xfrm>
            <a:off x="1187550" y="415250"/>
            <a:ext cx="6768900" cy="6555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2800"/>
              <a:buNone/>
              <a:defRPr sz="2500">
                <a:solidFill>
                  <a:schemeClr val="dk1"/>
                </a:solidFill>
                <a:latin typeface="Anton"/>
                <a:ea typeface="Anton"/>
                <a:cs typeface="Anton"/>
                <a:sym typeface="Anton"/>
              </a:defRPr>
            </a:lvl1pPr>
            <a:lvl2pPr lvl="1" algn="r" rtl="0">
              <a:spcBef>
                <a:spcPts val="0"/>
              </a:spcBef>
              <a:spcAft>
                <a:spcPts val="0"/>
              </a:spcAft>
              <a:buClr>
                <a:schemeClr val="dk1"/>
              </a:buClr>
              <a:buSzPts val="1800"/>
              <a:buNone/>
              <a:defRPr sz="1800">
                <a:solidFill>
                  <a:schemeClr val="dk1"/>
                </a:solidFill>
              </a:defRPr>
            </a:lvl2pPr>
            <a:lvl3pPr lvl="2" algn="r" rtl="0">
              <a:spcBef>
                <a:spcPts val="0"/>
              </a:spcBef>
              <a:spcAft>
                <a:spcPts val="0"/>
              </a:spcAft>
              <a:buClr>
                <a:schemeClr val="dk1"/>
              </a:buClr>
              <a:buSzPts val="1800"/>
              <a:buNone/>
              <a:defRPr sz="1800">
                <a:solidFill>
                  <a:schemeClr val="dk1"/>
                </a:solidFill>
              </a:defRPr>
            </a:lvl3pPr>
            <a:lvl4pPr lvl="3" algn="r" rtl="0">
              <a:spcBef>
                <a:spcPts val="0"/>
              </a:spcBef>
              <a:spcAft>
                <a:spcPts val="0"/>
              </a:spcAft>
              <a:buClr>
                <a:schemeClr val="dk1"/>
              </a:buClr>
              <a:buSzPts val="1800"/>
              <a:buNone/>
              <a:defRPr sz="1800">
                <a:solidFill>
                  <a:schemeClr val="dk1"/>
                </a:solidFill>
              </a:defRPr>
            </a:lvl4pPr>
            <a:lvl5pPr lvl="4" algn="r" rtl="0">
              <a:spcBef>
                <a:spcPts val="0"/>
              </a:spcBef>
              <a:spcAft>
                <a:spcPts val="0"/>
              </a:spcAft>
              <a:buClr>
                <a:schemeClr val="dk1"/>
              </a:buClr>
              <a:buSzPts val="1800"/>
              <a:buNone/>
              <a:defRPr sz="1800">
                <a:solidFill>
                  <a:schemeClr val="dk1"/>
                </a:solidFill>
              </a:defRPr>
            </a:lvl5pPr>
            <a:lvl6pPr lvl="5" algn="r" rtl="0">
              <a:spcBef>
                <a:spcPts val="0"/>
              </a:spcBef>
              <a:spcAft>
                <a:spcPts val="0"/>
              </a:spcAft>
              <a:buClr>
                <a:schemeClr val="dk1"/>
              </a:buClr>
              <a:buSzPts val="1800"/>
              <a:buNone/>
              <a:defRPr sz="1800">
                <a:solidFill>
                  <a:schemeClr val="dk1"/>
                </a:solidFill>
              </a:defRPr>
            </a:lvl6pPr>
            <a:lvl7pPr lvl="6" algn="r" rtl="0">
              <a:spcBef>
                <a:spcPts val="0"/>
              </a:spcBef>
              <a:spcAft>
                <a:spcPts val="0"/>
              </a:spcAft>
              <a:buClr>
                <a:schemeClr val="dk1"/>
              </a:buClr>
              <a:buSzPts val="1800"/>
              <a:buNone/>
              <a:defRPr sz="1800">
                <a:solidFill>
                  <a:schemeClr val="dk1"/>
                </a:solidFill>
              </a:defRPr>
            </a:lvl7pPr>
            <a:lvl8pPr lvl="7" algn="r" rtl="0">
              <a:spcBef>
                <a:spcPts val="0"/>
              </a:spcBef>
              <a:spcAft>
                <a:spcPts val="0"/>
              </a:spcAft>
              <a:buClr>
                <a:schemeClr val="dk1"/>
              </a:buClr>
              <a:buSzPts val="1800"/>
              <a:buNone/>
              <a:defRPr sz="1800">
                <a:solidFill>
                  <a:schemeClr val="dk1"/>
                </a:solidFill>
              </a:defRPr>
            </a:lvl8pPr>
            <a:lvl9pPr lvl="8" algn="r" rtl="0">
              <a:spcBef>
                <a:spcPts val="0"/>
              </a:spcBef>
              <a:spcAft>
                <a:spcPts val="0"/>
              </a:spcAft>
              <a:buClr>
                <a:schemeClr val="dk1"/>
              </a:buClr>
              <a:buSzPts val="1800"/>
              <a:buNone/>
              <a:defRPr sz="1800">
                <a:solidFill>
                  <a:schemeClr val="dk1"/>
                </a:solidFill>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bg>
      <p:bgPr>
        <a:solidFill>
          <a:schemeClr val="lt1"/>
        </a:solidFill>
        <a:effectLst/>
      </p:bgPr>
    </p:bg>
    <p:spTree>
      <p:nvGrpSpPr>
        <p:cNvPr id="1" name="Shape 22"/>
        <p:cNvGrpSpPr/>
        <p:nvPr/>
      </p:nvGrpSpPr>
      <p:grpSpPr>
        <a:xfrm>
          <a:off x="0" y="0"/>
          <a:ext cx="0" cy="0"/>
          <a:chOff x="0" y="0"/>
          <a:chExt cx="0" cy="0"/>
        </a:xfrm>
      </p:grpSpPr>
      <p:sp>
        <p:nvSpPr>
          <p:cNvPr id="23" name="Google Shape;23;p5"/>
          <p:cNvSpPr/>
          <p:nvPr/>
        </p:nvSpPr>
        <p:spPr>
          <a:xfrm>
            <a:off x="3986400" y="-18675"/>
            <a:ext cx="10315200" cy="10315200"/>
          </a:xfrm>
          <a:prstGeom prst="pie">
            <a:avLst>
              <a:gd name="adj1" fmla="val 10799952"/>
              <a:gd name="adj2" fmla="val 16200000"/>
            </a:avLst>
          </a:prstGeom>
          <a:solidFill>
            <a:srgbClr val="E2D9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5"/>
          <p:cNvSpPr txBox="1">
            <a:spLocks noGrp="1"/>
          </p:cNvSpPr>
          <p:nvPr>
            <p:ph type="ctrTitle"/>
          </p:nvPr>
        </p:nvSpPr>
        <p:spPr>
          <a:xfrm>
            <a:off x="798927" y="2821425"/>
            <a:ext cx="3348300" cy="7308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FFFFFF"/>
              </a:buClr>
              <a:buSzPts val="1200"/>
              <a:buFont typeface="Anton"/>
              <a:buNone/>
              <a:defRPr sz="2400">
                <a:solidFill>
                  <a:srgbClr val="333644"/>
                </a:solidFill>
                <a:latin typeface="Anton"/>
                <a:ea typeface="Anton"/>
                <a:cs typeface="Anton"/>
                <a:sym typeface="Anton"/>
              </a:defRPr>
            </a:lvl1pPr>
            <a:lvl2pPr lvl="1" rtl="0">
              <a:spcBef>
                <a:spcPts val="0"/>
              </a:spcBef>
              <a:spcAft>
                <a:spcPts val="0"/>
              </a:spcAft>
              <a:buClr>
                <a:srgbClr val="FFFFFF"/>
              </a:buClr>
              <a:buSzPts val="1200"/>
              <a:buFont typeface="Anton"/>
              <a:buNone/>
              <a:defRPr sz="1200">
                <a:solidFill>
                  <a:srgbClr val="FFFFFF"/>
                </a:solidFill>
                <a:latin typeface="Anton"/>
                <a:ea typeface="Anton"/>
                <a:cs typeface="Anton"/>
                <a:sym typeface="Anton"/>
              </a:defRPr>
            </a:lvl2pPr>
            <a:lvl3pPr lvl="2" rtl="0">
              <a:spcBef>
                <a:spcPts val="0"/>
              </a:spcBef>
              <a:spcAft>
                <a:spcPts val="0"/>
              </a:spcAft>
              <a:buClr>
                <a:srgbClr val="FFFFFF"/>
              </a:buClr>
              <a:buSzPts val="1200"/>
              <a:buFont typeface="Anton"/>
              <a:buNone/>
              <a:defRPr sz="1200">
                <a:solidFill>
                  <a:srgbClr val="FFFFFF"/>
                </a:solidFill>
                <a:latin typeface="Anton"/>
                <a:ea typeface="Anton"/>
                <a:cs typeface="Anton"/>
                <a:sym typeface="Anton"/>
              </a:defRPr>
            </a:lvl3pPr>
            <a:lvl4pPr lvl="3" rtl="0">
              <a:spcBef>
                <a:spcPts val="0"/>
              </a:spcBef>
              <a:spcAft>
                <a:spcPts val="0"/>
              </a:spcAft>
              <a:buClr>
                <a:srgbClr val="FFFFFF"/>
              </a:buClr>
              <a:buSzPts val="1200"/>
              <a:buFont typeface="Anton"/>
              <a:buNone/>
              <a:defRPr sz="1200">
                <a:solidFill>
                  <a:srgbClr val="FFFFFF"/>
                </a:solidFill>
                <a:latin typeface="Anton"/>
                <a:ea typeface="Anton"/>
                <a:cs typeface="Anton"/>
                <a:sym typeface="Anton"/>
              </a:defRPr>
            </a:lvl4pPr>
            <a:lvl5pPr lvl="4" rtl="0">
              <a:spcBef>
                <a:spcPts val="0"/>
              </a:spcBef>
              <a:spcAft>
                <a:spcPts val="0"/>
              </a:spcAft>
              <a:buClr>
                <a:srgbClr val="FFFFFF"/>
              </a:buClr>
              <a:buSzPts val="1200"/>
              <a:buFont typeface="Anton"/>
              <a:buNone/>
              <a:defRPr sz="1200">
                <a:solidFill>
                  <a:srgbClr val="FFFFFF"/>
                </a:solidFill>
                <a:latin typeface="Anton"/>
                <a:ea typeface="Anton"/>
                <a:cs typeface="Anton"/>
                <a:sym typeface="Anton"/>
              </a:defRPr>
            </a:lvl5pPr>
            <a:lvl6pPr lvl="5" rtl="0">
              <a:spcBef>
                <a:spcPts val="0"/>
              </a:spcBef>
              <a:spcAft>
                <a:spcPts val="0"/>
              </a:spcAft>
              <a:buClr>
                <a:srgbClr val="FFFFFF"/>
              </a:buClr>
              <a:buSzPts val="1200"/>
              <a:buFont typeface="Anton"/>
              <a:buNone/>
              <a:defRPr sz="1200">
                <a:solidFill>
                  <a:srgbClr val="FFFFFF"/>
                </a:solidFill>
                <a:latin typeface="Anton"/>
                <a:ea typeface="Anton"/>
                <a:cs typeface="Anton"/>
                <a:sym typeface="Anton"/>
              </a:defRPr>
            </a:lvl6pPr>
            <a:lvl7pPr lvl="6" rtl="0">
              <a:spcBef>
                <a:spcPts val="0"/>
              </a:spcBef>
              <a:spcAft>
                <a:spcPts val="0"/>
              </a:spcAft>
              <a:buClr>
                <a:srgbClr val="FFFFFF"/>
              </a:buClr>
              <a:buSzPts val="1200"/>
              <a:buFont typeface="Anton"/>
              <a:buNone/>
              <a:defRPr sz="1200">
                <a:solidFill>
                  <a:srgbClr val="FFFFFF"/>
                </a:solidFill>
                <a:latin typeface="Anton"/>
                <a:ea typeface="Anton"/>
                <a:cs typeface="Anton"/>
                <a:sym typeface="Anton"/>
              </a:defRPr>
            </a:lvl7pPr>
            <a:lvl8pPr lvl="7" rtl="0">
              <a:spcBef>
                <a:spcPts val="0"/>
              </a:spcBef>
              <a:spcAft>
                <a:spcPts val="0"/>
              </a:spcAft>
              <a:buClr>
                <a:srgbClr val="FFFFFF"/>
              </a:buClr>
              <a:buSzPts val="1200"/>
              <a:buFont typeface="Anton"/>
              <a:buNone/>
              <a:defRPr sz="1200">
                <a:solidFill>
                  <a:srgbClr val="FFFFFF"/>
                </a:solidFill>
                <a:latin typeface="Anton"/>
                <a:ea typeface="Anton"/>
                <a:cs typeface="Anton"/>
                <a:sym typeface="Anton"/>
              </a:defRPr>
            </a:lvl8pPr>
            <a:lvl9pPr lvl="8" rtl="0">
              <a:spcBef>
                <a:spcPts val="0"/>
              </a:spcBef>
              <a:spcAft>
                <a:spcPts val="0"/>
              </a:spcAft>
              <a:buClr>
                <a:srgbClr val="FFFFFF"/>
              </a:buClr>
              <a:buSzPts val="1200"/>
              <a:buFont typeface="Anton"/>
              <a:buNone/>
              <a:defRPr sz="1200">
                <a:solidFill>
                  <a:srgbClr val="FFFFFF"/>
                </a:solidFill>
                <a:latin typeface="Anton"/>
                <a:ea typeface="Anton"/>
                <a:cs typeface="Anton"/>
                <a:sym typeface="Anton"/>
              </a:defRPr>
            </a:lvl9pPr>
          </a:lstStyle>
          <a:p>
            <a:endParaRPr/>
          </a:p>
        </p:txBody>
      </p:sp>
      <p:sp>
        <p:nvSpPr>
          <p:cNvPr id="25" name="Google Shape;25;p5"/>
          <p:cNvSpPr txBox="1">
            <a:spLocks noGrp="1"/>
          </p:cNvSpPr>
          <p:nvPr>
            <p:ph type="subTitle" idx="1"/>
          </p:nvPr>
        </p:nvSpPr>
        <p:spPr>
          <a:xfrm>
            <a:off x="798900" y="3552325"/>
            <a:ext cx="3348300" cy="917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rgbClr val="FFFFFF"/>
              </a:buClr>
              <a:buSzPts val="1000"/>
              <a:buFont typeface="Arvo"/>
              <a:buNone/>
              <a:defRPr sz="1600">
                <a:solidFill>
                  <a:srgbClr val="333644"/>
                </a:solidFill>
                <a:latin typeface="Arvo"/>
                <a:ea typeface="Arvo"/>
                <a:cs typeface="Arvo"/>
                <a:sym typeface="Arvo"/>
              </a:defRPr>
            </a:lvl1pPr>
            <a:lvl2pPr lvl="1" rtl="0">
              <a:lnSpc>
                <a:spcPct val="100000"/>
              </a:lnSpc>
              <a:spcBef>
                <a:spcPts val="0"/>
              </a:spcBef>
              <a:spcAft>
                <a:spcPts val="0"/>
              </a:spcAft>
              <a:buClr>
                <a:srgbClr val="FFFFFF"/>
              </a:buClr>
              <a:buSzPts val="1000"/>
              <a:buFont typeface="Arvo"/>
              <a:buNone/>
              <a:defRPr sz="1000">
                <a:solidFill>
                  <a:srgbClr val="FFFFFF"/>
                </a:solidFill>
                <a:latin typeface="Arvo"/>
                <a:ea typeface="Arvo"/>
                <a:cs typeface="Arvo"/>
                <a:sym typeface="Arvo"/>
              </a:defRPr>
            </a:lvl2pPr>
            <a:lvl3pPr lvl="2" rtl="0">
              <a:lnSpc>
                <a:spcPct val="100000"/>
              </a:lnSpc>
              <a:spcBef>
                <a:spcPts val="0"/>
              </a:spcBef>
              <a:spcAft>
                <a:spcPts val="0"/>
              </a:spcAft>
              <a:buClr>
                <a:srgbClr val="FFFFFF"/>
              </a:buClr>
              <a:buSzPts val="1000"/>
              <a:buFont typeface="Arvo"/>
              <a:buNone/>
              <a:defRPr sz="1000">
                <a:solidFill>
                  <a:srgbClr val="FFFFFF"/>
                </a:solidFill>
                <a:latin typeface="Arvo"/>
                <a:ea typeface="Arvo"/>
                <a:cs typeface="Arvo"/>
                <a:sym typeface="Arvo"/>
              </a:defRPr>
            </a:lvl3pPr>
            <a:lvl4pPr lvl="3" rtl="0">
              <a:lnSpc>
                <a:spcPct val="100000"/>
              </a:lnSpc>
              <a:spcBef>
                <a:spcPts val="0"/>
              </a:spcBef>
              <a:spcAft>
                <a:spcPts val="0"/>
              </a:spcAft>
              <a:buClr>
                <a:srgbClr val="FFFFFF"/>
              </a:buClr>
              <a:buSzPts val="1000"/>
              <a:buFont typeface="Arvo"/>
              <a:buNone/>
              <a:defRPr sz="1000">
                <a:solidFill>
                  <a:srgbClr val="FFFFFF"/>
                </a:solidFill>
                <a:latin typeface="Arvo"/>
                <a:ea typeface="Arvo"/>
                <a:cs typeface="Arvo"/>
                <a:sym typeface="Arvo"/>
              </a:defRPr>
            </a:lvl4pPr>
            <a:lvl5pPr lvl="4" rtl="0">
              <a:lnSpc>
                <a:spcPct val="100000"/>
              </a:lnSpc>
              <a:spcBef>
                <a:spcPts val="0"/>
              </a:spcBef>
              <a:spcAft>
                <a:spcPts val="0"/>
              </a:spcAft>
              <a:buClr>
                <a:srgbClr val="FFFFFF"/>
              </a:buClr>
              <a:buSzPts val="1000"/>
              <a:buFont typeface="Arvo"/>
              <a:buNone/>
              <a:defRPr sz="1000">
                <a:solidFill>
                  <a:srgbClr val="FFFFFF"/>
                </a:solidFill>
                <a:latin typeface="Arvo"/>
                <a:ea typeface="Arvo"/>
                <a:cs typeface="Arvo"/>
                <a:sym typeface="Arvo"/>
              </a:defRPr>
            </a:lvl5pPr>
            <a:lvl6pPr lvl="5" rtl="0">
              <a:lnSpc>
                <a:spcPct val="100000"/>
              </a:lnSpc>
              <a:spcBef>
                <a:spcPts val="0"/>
              </a:spcBef>
              <a:spcAft>
                <a:spcPts val="0"/>
              </a:spcAft>
              <a:buClr>
                <a:srgbClr val="FFFFFF"/>
              </a:buClr>
              <a:buSzPts val="1000"/>
              <a:buFont typeface="Arvo"/>
              <a:buNone/>
              <a:defRPr sz="1000">
                <a:solidFill>
                  <a:srgbClr val="FFFFFF"/>
                </a:solidFill>
                <a:latin typeface="Arvo"/>
                <a:ea typeface="Arvo"/>
                <a:cs typeface="Arvo"/>
                <a:sym typeface="Arvo"/>
              </a:defRPr>
            </a:lvl6pPr>
            <a:lvl7pPr lvl="6" rtl="0">
              <a:lnSpc>
                <a:spcPct val="100000"/>
              </a:lnSpc>
              <a:spcBef>
                <a:spcPts val="0"/>
              </a:spcBef>
              <a:spcAft>
                <a:spcPts val="0"/>
              </a:spcAft>
              <a:buClr>
                <a:srgbClr val="FFFFFF"/>
              </a:buClr>
              <a:buSzPts val="1000"/>
              <a:buFont typeface="Arvo"/>
              <a:buNone/>
              <a:defRPr sz="1000">
                <a:solidFill>
                  <a:srgbClr val="FFFFFF"/>
                </a:solidFill>
                <a:latin typeface="Arvo"/>
                <a:ea typeface="Arvo"/>
                <a:cs typeface="Arvo"/>
                <a:sym typeface="Arvo"/>
              </a:defRPr>
            </a:lvl7pPr>
            <a:lvl8pPr lvl="7" rtl="0">
              <a:lnSpc>
                <a:spcPct val="100000"/>
              </a:lnSpc>
              <a:spcBef>
                <a:spcPts val="0"/>
              </a:spcBef>
              <a:spcAft>
                <a:spcPts val="0"/>
              </a:spcAft>
              <a:buClr>
                <a:srgbClr val="FFFFFF"/>
              </a:buClr>
              <a:buSzPts val="1000"/>
              <a:buFont typeface="Arvo"/>
              <a:buNone/>
              <a:defRPr sz="1000">
                <a:solidFill>
                  <a:srgbClr val="FFFFFF"/>
                </a:solidFill>
                <a:latin typeface="Arvo"/>
                <a:ea typeface="Arvo"/>
                <a:cs typeface="Arvo"/>
                <a:sym typeface="Arvo"/>
              </a:defRPr>
            </a:lvl8pPr>
            <a:lvl9pPr lvl="8" rtl="0">
              <a:lnSpc>
                <a:spcPct val="100000"/>
              </a:lnSpc>
              <a:spcBef>
                <a:spcPts val="0"/>
              </a:spcBef>
              <a:spcAft>
                <a:spcPts val="0"/>
              </a:spcAft>
              <a:buClr>
                <a:srgbClr val="FFFFFF"/>
              </a:buClr>
              <a:buSzPts val="1000"/>
              <a:buFont typeface="Arvo"/>
              <a:buNone/>
              <a:defRPr sz="1000">
                <a:solidFill>
                  <a:srgbClr val="FFFFFF"/>
                </a:solidFill>
                <a:latin typeface="Arvo"/>
                <a:ea typeface="Arvo"/>
                <a:cs typeface="Arvo"/>
                <a:sym typeface="Arvo"/>
              </a:defRPr>
            </a:lvl9pPr>
          </a:lstStyle>
          <a:p>
            <a:endParaRPr/>
          </a:p>
        </p:txBody>
      </p:sp>
      <p:sp>
        <p:nvSpPr>
          <p:cNvPr id="26" name="Google Shape;26;p5"/>
          <p:cNvSpPr txBox="1">
            <a:spLocks noGrp="1"/>
          </p:cNvSpPr>
          <p:nvPr>
            <p:ph type="ctrTitle" idx="2"/>
          </p:nvPr>
        </p:nvSpPr>
        <p:spPr>
          <a:xfrm>
            <a:off x="4996751" y="2821425"/>
            <a:ext cx="3348300" cy="7308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FFFFFF"/>
              </a:buClr>
              <a:buSzPts val="1200"/>
              <a:buFont typeface="Anton"/>
              <a:buNone/>
              <a:defRPr sz="2400">
                <a:solidFill>
                  <a:srgbClr val="333644"/>
                </a:solidFill>
                <a:latin typeface="Anton"/>
                <a:ea typeface="Anton"/>
                <a:cs typeface="Anton"/>
                <a:sym typeface="Anton"/>
              </a:defRPr>
            </a:lvl1pPr>
            <a:lvl2pPr lvl="1" rtl="0">
              <a:spcBef>
                <a:spcPts val="0"/>
              </a:spcBef>
              <a:spcAft>
                <a:spcPts val="0"/>
              </a:spcAft>
              <a:buClr>
                <a:srgbClr val="FFFFFF"/>
              </a:buClr>
              <a:buSzPts val="1200"/>
              <a:buFont typeface="Anton"/>
              <a:buNone/>
              <a:defRPr sz="1200">
                <a:solidFill>
                  <a:srgbClr val="FFFFFF"/>
                </a:solidFill>
                <a:latin typeface="Anton"/>
                <a:ea typeface="Anton"/>
                <a:cs typeface="Anton"/>
                <a:sym typeface="Anton"/>
              </a:defRPr>
            </a:lvl2pPr>
            <a:lvl3pPr lvl="2" rtl="0">
              <a:spcBef>
                <a:spcPts val="0"/>
              </a:spcBef>
              <a:spcAft>
                <a:spcPts val="0"/>
              </a:spcAft>
              <a:buClr>
                <a:srgbClr val="FFFFFF"/>
              </a:buClr>
              <a:buSzPts val="1200"/>
              <a:buFont typeface="Anton"/>
              <a:buNone/>
              <a:defRPr sz="1200">
                <a:solidFill>
                  <a:srgbClr val="FFFFFF"/>
                </a:solidFill>
                <a:latin typeface="Anton"/>
                <a:ea typeface="Anton"/>
                <a:cs typeface="Anton"/>
                <a:sym typeface="Anton"/>
              </a:defRPr>
            </a:lvl3pPr>
            <a:lvl4pPr lvl="3" rtl="0">
              <a:spcBef>
                <a:spcPts val="0"/>
              </a:spcBef>
              <a:spcAft>
                <a:spcPts val="0"/>
              </a:spcAft>
              <a:buClr>
                <a:srgbClr val="FFFFFF"/>
              </a:buClr>
              <a:buSzPts val="1200"/>
              <a:buFont typeface="Anton"/>
              <a:buNone/>
              <a:defRPr sz="1200">
                <a:solidFill>
                  <a:srgbClr val="FFFFFF"/>
                </a:solidFill>
                <a:latin typeface="Anton"/>
                <a:ea typeface="Anton"/>
                <a:cs typeface="Anton"/>
                <a:sym typeface="Anton"/>
              </a:defRPr>
            </a:lvl4pPr>
            <a:lvl5pPr lvl="4" rtl="0">
              <a:spcBef>
                <a:spcPts val="0"/>
              </a:spcBef>
              <a:spcAft>
                <a:spcPts val="0"/>
              </a:spcAft>
              <a:buClr>
                <a:srgbClr val="FFFFFF"/>
              </a:buClr>
              <a:buSzPts val="1200"/>
              <a:buFont typeface="Anton"/>
              <a:buNone/>
              <a:defRPr sz="1200">
                <a:solidFill>
                  <a:srgbClr val="FFFFFF"/>
                </a:solidFill>
                <a:latin typeface="Anton"/>
                <a:ea typeface="Anton"/>
                <a:cs typeface="Anton"/>
                <a:sym typeface="Anton"/>
              </a:defRPr>
            </a:lvl5pPr>
            <a:lvl6pPr lvl="5" rtl="0">
              <a:spcBef>
                <a:spcPts val="0"/>
              </a:spcBef>
              <a:spcAft>
                <a:spcPts val="0"/>
              </a:spcAft>
              <a:buClr>
                <a:srgbClr val="FFFFFF"/>
              </a:buClr>
              <a:buSzPts val="1200"/>
              <a:buFont typeface="Anton"/>
              <a:buNone/>
              <a:defRPr sz="1200">
                <a:solidFill>
                  <a:srgbClr val="FFFFFF"/>
                </a:solidFill>
                <a:latin typeface="Anton"/>
                <a:ea typeface="Anton"/>
                <a:cs typeface="Anton"/>
                <a:sym typeface="Anton"/>
              </a:defRPr>
            </a:lvl6pPr>
            <a:lvl7pPr lvl="6" rtl="0">
              <a:spcBef>
                <a:spcPts val="0"/>
              </a:spcBef>
              <a:spcAft>
                <a:spcPts val="0"/>
              </a:spcAft>
              <a:buClr>
                <a:srgbClr val="FFFFFF"/>
              </a:buClr>
              <a:buSzPts val="1200"/>
              <a:buFont typeface="Anton"/>
              <a:buNone/>
              <a:defRPr sz="1200">
                <a:solidFill>
                  <a:srgbClr val="FFFFFF"/>
                </a:solidFill>
                <a:latin typeface="Anton"/>
                <a:ea typeface="Anton"/>
                <a:cs typeface="Anton"/>
                <a:sym typeface="Anton"/>
              </a:defRPr>
            </a:lvl7pPr>
            <a:lvl8pPr lvl="7" rtl="0">
              <a:spcBef>
                <a:spcPts val="0"/>
              </a:spcBef>
              <a:spcAft>
                <a:spcPts val="0"/>
              </a:spcAft>
              <a:buClr>
                <a:srgbClr val="FFFFFF"/>
              </a:buClr>
              <a:buSzPts val="1200"/>
              <a:buFont typeface="Anton"/>
              <a:buNone/>
              <a:defRPr sz="1200">
                <a:solidFill>
                  <a:srgbClr val="FFFFFF"/>
                </a:solidFill>
                <a:latin typeface="Anton"/>
                <a:ea typeface="Anton"/>
                <a:cs typeface="Anton"/>
                <a:sym typeface="Anton"/>
              </a:defRPr>
            </a:lvl8pPr>
            <a:lvl9pPr lvl="8" rtl="0">
              <a:spcBef>
                <a:spcPts val="0"/>
              </a:spcBef>
              <a:spcAft>
                <a:spcPts val="0"/>
              </a:spcAft>
              <a:buClr>
                <a:srgbClr val="FFFFFF"/>
              </a:buClr>
              <a:buSzPts val="1200"/>
              <a:buFont typeface="Anton"/>
              <a:buNone/>
              <a:defRPr sz="1200">
                <a:solidFill>
                  <a:srgbClr val="FFFFFF"/>
                </a:solidFill>
                <a:latin typeface="Anton"/>
                <a:ea typeface="Anton"/>
                <a:cs typeface="Anton"/>
                <a:sym typeface="Anton"/>
              </a:defRPr>
            </a:lvl9pPr>
          </a:lstStyle>
          <a:p>
            <a:endParaRPr/>
          </a:p>
        </p:txBody>
      </p:sp>
      <p:sp>
        <p:nvSpPr>
          <p:cNvPr id="27" name="Google Shape;27;p5"/>
          <p:cNvSpPr txBox="1">
            <a:spLocks noGrp="1"/>
          </p:cNvSpPr>
          <p:nvPr>
            <p:ph type="subTitle" idx="3"/>
          </p:nvPr>
        </p:nvSpPr>
        <p:spPr>
          <a:xfrm>
            <a:off x="4996721" y="3552325"/>
            <a:ext cx="3348300" cy="917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rgbClr val="FFFFFF"/>
              </a:buClr>
              <a:buSzPts val="1000"/>
              <a:buFont typeface="Arvo"/>
              <a:buNone/>
              <a:defRPr sz="1600">
                <a:solidFill>
                  <a:srgbClr val="333644"/>
                </a:solidFill>
                <a:latin typeface="Arvo"/>
                <a:ea typeface="Arvo"/>
                <a:cs typeface="Arvo"/>
                <a:sym typeface="Arvo"/>
              </a:defRPr>
            </a:lvl1pPr>
            <a:lvl2pPr lvl="1" rtl="0">
              <a:lnSpc>
                <a:spcPct val="100000"/>
              </a:lnSpc>
              <a:spcBef>
                <a:spcPts val="0"/>
              </a:spcBef>
              <a:spcAft>
                <a:spcPts val="0"/>
              </a:spcAft>
              <a:buClr>
                <a:srgbClr val="FFFFFF"/>
              </a:buClr>
              <a:buSzPts val="1000"/>
              <a:buFont typeface="Arvo"/>
              <a:buNone/>
              <a:defRPr sz="1000">
                <a:solidFill>
                  <a:srgbClr val="FFFFFF"/>
                </a:solidFill>
                <a:latin typeface="Arvo"/>
                <a:ea typeface="Arvo"/>
                <a:cs typeface="Arvo"/>
                <a:sym typeface="Arvo"/>
              </a:defRPr>
            </a:lvl2pPr>
            <a:lvl3pPr lvl="2" rtl="0">
              <a:lnSpc>
                <a:spcPct val="100000"/>
              </a:lnSpc>
              <a:spcBef>
                <a:spcPts val="0"/>
              </a:spcBef>
              <a:spcAft>
                <a:spcPts val="0"/>
              </a:spcAft>
              <a:buClr>
                <a:srgbClr val="FFFFFF"/>
              </a:buClr>
              <a:buSzPts val="1000"/>
              <a:buFont typeface="Arvo"/>
              <a:buNone/>
              <a:defRPr sz="1000">
                <a:solidFill>
                  <a:srgbClr val="FFFFFF"/>
                </a:solidFill>
                <a:latin typeface="Arvo"/>
                <a:ea typeface="Arvo"/>
                <a:cs typeface="Arvo"/>
                <a:sym typeface="Arvo"/>
              </a:defRPr>
            </a:lvl3pPr>
            <a:lvl4pPr lvl="3" rtl="0">
              <a:lnSpc>
                <a:spcPct val="100000"/>
              </a:lnSpc>
              <a:spcBef>
                <a:spcPts val="0"/>
              </a:spcBef>
              <a:spcAft>
                <a:spcPts val="0"/>
              </a:spcAft>
              <a:buClr>
                <a:srgbClr val="FFFFFF"/>
              </a:buClr>
              <a:buSzPts val="1000"/>
              <a:buFont typeface="Arvo"/>
              <a:buNone/>
              <a:defRPr sz="1000">
                <a:solidFill>
                  <a:srgbClr val="FFFFFF"/>
                </a:solidFill>
                <a:latin typeface="Arvo"/>
                <a:ea typeface="Arvo"/>
                <a:cs typeface="Arvo"/>
                <a:sym typeface="Arvo"/>
              </a:defRPr>
            </a:lvl4pPr>
            <a:lvl5pPr lvl="4" rtl="0">
              <a:lnSpc>
                <a:spcPct val="100000"/>
              </a:lnSpc>
              <a:spcBef>
                <a:spcPts val="0"/>
              </a:spcBef>
              <a:spcAft>
                <a:spcPts val="0"/>
              </a:spcAft>
              <a:buClr>
                <a:srgbClr val="FFFFFF"/>
              </a:buClr>
              <a:buSzPts val="1000"/>
              <a:buFont typeface="Arvo"/>
              <a:buNone/>
              <a:defRPr sz="1000">
                <a:solidFill>
                  <a:srgbClr val="FFFFFF"/>
                </a:solidFill>
                <a:latin typeface="Arvo"/>
                <a:ea typeface="Arvo"/>
                <a:cs typeface="Arvo"/>
                <a:sym typeface="Arvo"/>
              </a:defRPr>
            </a:lvl5pPr>
            <a:lvl6pPr lvl="5" rtl="0">
              <a:lnSpc>
                <a:spcPct val="100000"/>
              </a:lnSpc>
              <a:spcBef>
                <a:spcPts val="0"/>
              </a:spcBef>
              <a:spcAft>
                <a:spcPts val="0"/>
              </a:spcAft>
              <a:buClr>
                <a:srgbClr val="FFFFFF"/>
              </a:buClr>
              <a:buSzPts val="1000"/>
              <a:buFont typeface="Arvo"/>
              <a:buNone/>
              <a:defRPr sz="1000">
                <a:solidFill>
                  <a:srgbClr val="FFFFFF"/>
                </a:solidFill>
                <a:latin typeface="Arvo"/>
                <a:ea typeface="Arvo"/>
                <a:cs typeface="Arvo"/>
                <a:sym typeface="Arvo"/>
              </a:defRPr>
            </a:lvl6pPr>
            <a:lvl7pPr lvl="6" rtl="0">
              <a:lnSpc>
                <a:spcPct val="100000"/>
              </a:lnSpc>
              <a:spcBef>
                <a:spcPts val="0"/>
              </a:spcBef>
              <a:spcAft>
                <a:spcPts val="0"/>
              </a:spcAft>
              <a:buClr>
                <a:srgbClr val="FFFFFF"/>
              </a:buClr>
              <a:buSzPts val="1000"/>
              <a:buFont typeface="Arvo"/>
              <a:buNone/>
              <a:defRPr sz="1000">
                <a:solidFill>
                  <a:srgbClr val="FFFFFF"/>
                </a:solidFill>
                <a:latin typeface="Arvo"/>
                <a:ea typeface="Arvo"/>
                <a:cs typeface="Arvo"/>
                <a:sym typeface="Arvo"/>
              </a:defRPr>
            </a:lvl7pPr>
            <a:lvl8pPr lvl="7" rtl="0">
              <a:lnSpc>
                <a:spcPct val="100000"/>
              </a:lnSpc>
              <a:spcBef>
                <a:spcPts val="0"/>
              </a:spcBef>
              <a:spcAft>
                <a:spcPts val="0"/>
              </a:spcAft>
              <a:buClr>
                <a:srgbClr val="FFFFFF"/>
              </a:buClr>
              <a:buSzPts val="1000"/>
              <a:buFont typeface="Arvo"/>
              <a:buNone/>
              <a:defRPr sz="1000">
                <a:solidFill>
                  <a:srgbClr val="FFFFFF"/>
                </a:solidFill>
                <a:latin typeface="Arvo"/>
                <a:ea typeface="Arvo"/>
                <a:cs typeface="Arvo"/>
                <a:sym typeface="Arvo"/>
              </a:defRPr>
            </a:lvl8pPr>
            <a:lvl9pPr lvl="8" rtl="0">
              <a:lnSpc>
                <a:spcPct val="100000"/>
              </a:lnSpc>
              <a:spcBef>
                <a:spcPts val="0"/>
              </a:spcBef>
              <a:spcAft>
                <a:spcPts val="0"/>
              </a:spcAft>
              <a:buClr>
                <a:srgbClr val="FFFFFF"/>
              </a:buClr>
              <a:buSzPts val="1000"/>
              <a:buFont typeface="Arvo"/>
              <a:buNone/>
              <a:defRPr sz="1000">
                <a:solidFill>
                  <a:srgbClr val="FFFFFF"/>
                </a:solidFill>
                <a:latin typeface="Arvo"/>
                <a:ea typeface="Arvo"/>
                <a:cs typeface="Arvo"/>
                <a:sym typeface="Arvo"/>
              </a:defRPr>
            </a:lvl9pPr>
          </a:lstStyle>
          <a:p>
            <a:endParaRPr/>
          </a:p>
        </p:txBody>
      </p:sp>
      <p:sp>
        <p:nvSpPr>
          <p:cNvPr id="28" name="Google Shape;28;p5"/>
          <p:cNvSpPr txBox="1">
            <a:spLocks noGrp="1"/>
          </p:cNvSpPr>
          <p:nvPr>
            <p:ph type="ctrTitle" idx="4"/>
          </p:nvPr>
        </p:nvSpPr>
        <p:spPr>
          <a:xfrm>
            <a:off x="1187550" y="415250"/>
            <a:ext cx="6768900" cy="6555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2500">
                <a:latin typeface="Anton"/>
                <a:ea typeface="Anton"/>
                <a:cs typeface="Anton"/>
                <a:sym typeface="Anton"/>
              </a:defRPr>
            </a:lvl1pPr>
            <a:lvl2pPr lvl="1" algn="r" rtl="0">
              <a:spcBef>
                <a:spcPts val="0"/>
              </a:spcBef>
              <a:spcAft>
                <a:spcPts val="0"/>
              </a:spcAft>
              <a:buSzPts val="1800"/>
              <a:buNone/>
              <a:defRPr sz="1800"/>
            </a:lvl2pPr>
            <a:lvl3pPr lvl="2" algn="r" rtl="0">
              <a:spcBef>
                <a:spcPts val="0"/>
              </a:spcBef>
              <a:spcAft>
                <a:spcPts val="0"/>
              </a:spcAft>
              <a:buSzPts val="1800"/>
              <a:buNone/>
              <a:defRPr sz="1800"/>
            </a:lvl3pPr>
            <a:lvl4pPr lvl="3" algn="r" rtl="0">
              <a:spcBef>
                <a:spcPts val="0"/>
              </a:spcBef>
              <a:spcAft>
                <a:spcPts val="0"/>
              </a:spcAft>
              <a:buSzPts val="1800"/>
              <a:buNone/>
              <a:defRPr sz="1800"/>
            </a:lvl4pPr>
            <a:lvl5pPr lvl="4" algn="r" rtl="0">
              <a:spcBef>
                <a:spcPts val="0"/>
              </a:spcBef>
              <a:spcAft>
                <a:spcPts val="0"/>
              </a:spcAft>
              <a:buSzPts val="1800"/>
              <a:buNone/>
              <a:defRPr sz="1800"/>
            </a:lvl5pPr>
            <a:lvl6pPr lvl="5" algn="r" rtl="0">
              <a:spcBef>
                <a:spcPts val="0"/>
              </a:spcBef>
              <a:spcAft>
                <a:spcPts val="0"/>
              </a:spcAft>
              <a:buSzPts val="1800"/>
              <a:buNone/>
              <a:defRPr sz="1800"/>
            </a:lvl6pPr>
            <a:lvl7pPr lvl="6" algn="r" rtl="0">
              <a:spcBef>
                <a:spcPts val="0"/>
              </a:spcBef>
              <a:spcAft>
                <a:spcPts val="0"/>
              </a:spcAft>
              <a:buSzPts val="1800"/>
              <a:buNone/>
              <a:defRPr sz="1800"/>
            </a:lvl7pPr>
            <a:lvl8pPr lvl="7" algn="r" rtl="0">
              <a:spcBef>
                <a:spcPts val="0"/>
              </a:spcBef>
              <a:spcAft>
                <a:spcPts val="0"/>
              </a:spcAft>
              <a:buSzPts val="1800"/>
              <a:buNone/>
              <a:defRPr sz="1800"/>
            </a:lvl8pPr>
            <a:lvl9pPr lvl="8" algn="r" rtl="0">
              <a:spcBef>
                <a:spcPts val="0"/>
              </a:spcBef>
              <a:spcAft>
                <a:spcPts val="0"/>
              </a:spcAft>
              <a:buSzPts val="1800"/>
              <a:buNone/>
              <a:defRPr sz="18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bg>
      <p:bgPr>
        <a:solidFill>
          <a:schemeClr val="dk2"/>
        </a:solidFill>
        <a:effectLst/>
      </p:bgPr>
    </p:bg>
    <p:spTree>
      <p:nvGrpSpPr>
        <p:cNvPr id="1" name="Shape 32"/>
        <p:cNvGrpSpPr/>
        <p:nvPr/>
      </p:nvGrpSpPr>
      <p:grpSpPr>
        <a:xfrm>
          <a:off x="0" y="0"/>
          <a:ext cx="0" cy="0"/>
          <a:chOff x="0" y="0"/>
          <a:chExt cx="0" cy="0"/>
        </a:xfrm>
      </p:grpSpPr>
      <p:sp>
        <p:nvSpPr>
          <p:cNvPr id="33" name="Google Shape;33;p7"/>
          <p:cNvSpPr/>
          <p:nvPr/>
        </p:nvSpPr>
        <p:spPr>
          <a:xfrm>
            <a:off x="7499450" y="977652"/>
            <a:ext cx="1301080" cy="1301092"/>
          </a:xfrm>
          <a:custGeom>
            <a:avLst/>
            <a:gdLst/>
            <a:ahLst/>
            <a:cxnLst/>
            <a:rect l="l" t="t" r="r" b="b"/>
            <a:pathLst>
              <a:path w="107173" h="107174" extrusionOk="0">
                <a:moveTo>
                  <a:pt x="53587" y="1"/>
                </a:moveTo>
                <a:cubicBezTo>
                  <a:pt x="23992" y="1"/>
                  <a:pt x="1" y="23992"/>
                  <a:pt x="1" y="53587"/>
                </a:cubicBezTo>
                <a:cubicBezTo>
                  <a:pt x="1" y="83182"/>
                  <a:pt x="23992" y="107174"/>
                  <a:pt x="53587" y="107174"/>
                </a:cubicBezTo>
                <a:cubicBezTo>
                  <a:pt x="83181" y="107174"/>
                  <a:pt x="107173" y="83182"/>
                  <a:pt x="107173" y="53587"/>
                </a:cubicBezTo>
                <a:cubicBezTo>
                  <a:pt x="107173" y="23992"/>
                  <a:pt x="83181" y="1"/>
                  <a:pt x="5358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7"/>
          <p:cNvSpPr txBox="1">
            <a:spLocks noGrp="1"/>
          </p:cNvSpPr>
          <p:nvPr>
            <p:ph type="body" idx="1"/>
          </p:nvPr>
        </p:nvSpPr>
        <p:spPr>
          <a:xfrm>
            <a:off x="5024275" y="2991150"/>
            <a:ext cx="3406500" cy="1617300"/>
          </a:xfrm>
          <a:prstGeom prst="rect">
            <a:avLst/>
          </a:prstGeom>
        </p:spPr>
        <p:txBody>
          <a:bodyPr spcFirstLastPara="1" wrap="square" lIns="91425" tIns="91425" rIns="91425" bIns="91425" anchor="t" anchorCtr="0">
            <a:noAutofit/>
          </a:bodyPr>
          <a:lstStyle>
            <a:lvl1pPr marL="457200" lvl="0" indent="-342900" algn="r" rtl="0">
              <a:lnSpc>
                <a:spcPct val="100000"/>
              </a:lnSpc>
              <a:spcBef>
                <a:spcPts val="0"/>
              </a:spcBef>
              <a:spcAft>
                <a:spcPts val="0"/>
              </a:spcAft>
              <a:buClr>
                <a:srgbClr val="FFFFFF"/>
              </a:buClr>
              <a:buSzPts val="1800"/>
              <a:buFont typeface="Arvo"/>
              <a:buChar char="●"/>
              <a:defRPr sz="1600">
                <a:solidFill>
                  <a:srgbClr val="333644"/>
                </a:solidFill>
                <a:latin typeface="Arvo"/>
                <a:ea typeface="Arvo"/>
                <a:cs typeface="Arvo"/>
                <a:sym typeface="Arvo"/>
              </a:defRPr>
            </a:lvl1pPr>
            <a:lvl2pPr marL="914400" lvl="1" indent="-317500" rtl="0">
              <a:spcBef>
                <a:spcPts val="0"/>
              </a:spcBef>
              <a:spcAft>
                <a:spcPts val="0"/>
              </a:spcAft>
              <a:buClr>
                <a:srgbClr val="FFFFFF"/>
              </a:buClr>
              <a:buSzPts val="1400"/>
              <a:buFont typeface="Arvo"/>
              <a:buChar char="○"/>
              <a:defRPr>
                <a:solidFill>
                  <a:srgbClr val="FFFFFF"/>
                </a:solidFill>
                <a:latin typeface="Arvo"/>
                <a:ea typeface="Arvo"/>
                <a:cs typeface="Arvo"/>
                <a:sym typeface="Arvo"/>
              </a:defRPr>
            </a:lvl2pPr>
            <a:lvl3pPr marL="1371600" lvl="2" indent="-317500" rtl="0">
              <a:spcBef>
                <a:spcPts val="1600"/>
              </a:spcBef>
              <a:spcAft>
                <a:spcPts val="0"/>
              </a:spcAft>
              <a:buClr>
                <a:srgbClr val="FFFFFF"/>
              </a:buClr>
              <a:buSzPts val="1400"/>
              <a:buFont typeface="Arvo"/>
              <a:buChar char="■"/>
              <a:defRPr>
                <a:solidFill>
                  <a:srgbClr val="FFFFFF"/>
                </a:solidFill>
                <a:latin typeface="Arvo"/>
                <a:ea typeface="Arvo"/>
                <a:cs typeface="Arvo"/>
                <a:sym typeface="Arvo"/>
              </a:defRPr>
            </a:lvl3pPr>
            <a:lvl4pPr marL="1828800" lvl="3" indent="-317500" rtl="0">
              <a:spcBef>
                <a:spcPts val="1600"/>
              </a:spcBef>
              <a:spcAft>
                <a:spcPts val="0"/>
              </a:spcAft>
              <a:buClr>
                <a:srgbClr val="FFFFFF"/>
              </a:buClr>
              <a:buSzPts val="1400"/>
              <a:buFont typeface="Arvo"/>
              <a:buChar char="●"/>
              <a:defRPr>
                <a:solidFill>
                  <a:srgbClr val="FFFFFF"/>
                </a:solidFill>
                <a:latin typeface="Arvo"/>
                <a:ea typeface="Arvo"/>
                <a:cs typeface="Arvo"/>
                <a:sym typeface="Arvo"/>
              </a:defRPr>
            </a:lvl4pPr>
            <a:lvl5pPr marL="2286000" lvl="4" indent="-317500" rtl="0">
              <a:spcBef>
                <a:spcPts val="1600"/>
              </a:spcBef>
              <a:spcAft>
                <a:spcPts val="0"/>
              </a:spcAft>
              <a:buClr>
                <a:srgbClr val="FFFFFF"/>
              </a:buClr>
              <a:buSzPts val="1400"/>
              <a:buFont typeface="Arvo"/>
              <a:buChar char="○"/>
              <a:defRPr>
                <a:solidFill>
                  <a:srgbClr val="FFFFFF"/>
                </a:solidFill>
                <a:latin typeface="Arvo"/>
                <a:ea typeface="Arvo"/>
                <a:cs typeface="Arvo"/>
                <a:sym typeface="Arvo"/>
              </a:defRPr>
            </a:lvl5pPr>
            <a:lvl6pPr marL="2743200" lvl="5" indent="-317500" rtl="0">
              <a:spcBef>
                <a:spcPts val="1600"/>
              </a:spcBef>
              <a:spcAft>
                <a:spcPts val="0"/>
              </a:spcAft>
              <a:buClr>
                <a:srgbClr val="FFFFFF"/>
              </a:buClr>
              <a:buSzPts val="1400"/>
              <a:buFont typeface="Arvo"/>
              <a:buChar char="■"/>
              <a:defRPr>
                <a:solidFill>
                  <a:srgbClr val="FFFFFF"/>
                </a:solidFill>
                <a:latin typeface="Arvo"/>
                <a:ea typeface="Arvo"/>
                <a:cs typeface="Arvo"/>
                <a:sym typeface="Arvo"/>
              </a:defRPr>
            </a:lvl6pPr>
            <a:lvl7pPr marL="3200400" lvl="6" indent="-317500" rtl="0">
              <a:spcBef>
                <a:spcPts val="1600"/>
              </a:spcBef>
              <a:spcAft>
                <a:spcPts val="0"/>
              </a:spcAft>
              <a:buClr>
                <a:srgbClr val="FFFFFF"/>
              </a:buClr>
              <a:buSzPts val="1400"/>
              <a:buFont typeface="Arvo"/>
              <a:buChar char="●"/>
              <a:defRPr>
                <a:solidFill>
                  <a:srgbClr val="FFFFFF"/>
                </a:solidFill>
                <a:latin typeface="Arvo"/>
                <a:ea typeface="Arvo"/>
                <a:cs typeface="Arvo"/>
                <a:sym typeface="Arvo"/>
              </a:defRPr>
            </a:lvl7pPr>
            <a:lvl8pPr marL="3657600" lvl="7" indent="-317500" rtl="0">
              <a:spcBef>
                <a:spcPts val="1600"/>
              </a:spcBef>
              <a:spcAft>
                <a:spcPts val="0"/>
              </a:spcAft>
              <a:buClr>
                <a:srgbClr val="FFFFFF"/>
              </a:buClr>
              <a:buSzPts val="1400"/>
              <a:buFont typeface="Arvo"/>
              <a:buChar char="○"/>
              <a:defRPr>
                <a:solidFill>
                  <a:srgbClr val="FFFFFF"/>
                </a:solidFill>
                <a:latin typeface="Arvo"/>
                <a:ea typeface="Arvo"/>
                <a:cs typeface="Arvo"/>
                <a:sym typeface="Arvo"/>
              </a:defRPr>
            </a:lvl8pPr>
            <a:lvl9pPr marL="4114800" lvl="8" indent="-317500" rtl="0">
              <a:spcBef>
                <a:spcPts val="1600"/>
              </a:spcBef>
              <a:spcAft>
                <a:spcPts val="1600"/>
              </a:spcAft>
              <a:buClr>
                <a:srgbClr val="FFFFFF"/>
              </a:buClr>
              <a:buSzPts val="1400"/>
              <a:buFont typeface="Arvo"/>
              <a:buChar char="■"/>
              <a:defRPr>
                <a:solidFill>
                  <a:srgbClr val="FFFFFF"/>
                </a:solidFill>
                <a:latin typeface="Arvo"/>
                <a:ea typeface="Arvo"/>
                <a:cs typeface="Arvo"/>
                <a:sym typeface="Arvo"/>
              </a:defRPr>
            </a:lvl9pPr>
          </a:lstStyle>
          <a:p>
            <a:endParaRPr/>
          </a:p>
        </p:txBody>
      </p:sp>
      <p:sp>
        <p:nvSpPr>
          <p:cNvPr id="35" name="Google Shape;35;p7"/>
          <p:cNvSpPr txBox="1">
            <a:spLocks noGrp="1"/>
          </p:cNvSpPr>
          <p:nvPr>
            <p:ph type="ctrTitle"/>
          </p:nvPr>
        </p:nvSpPr>
        <p:spPr>
          <a:xfrm>
            <a:off x="3586375" y="1263775"/>
            <a:ext cx="4844400" cy="946200"/>
          </a:xfrm>
          <a:prstGeom prst="rect">
            <a:avLst/>
          </a:prstGeom>
        </p:spPr>
        <p:txBody>
          <a:bodyPr spcFirstLastPara="1" wrap="square" lIns="91425" tIns="91425" rIns="91425" bIns="91425" anchor="b" anchorCtr="0">
            <a:noAutofit/>
          </a:bodyPr>
          <a:lstStyle>
            <a:lvl1pPr lvl="0" algn="r" rtl="0">
              <a:spcBef>
                <a:spcPts val="0"/>
              </a:spcBef>
              <a:spcAft>
                <a:spcPts val="0"/>
              </a:spcAft>
              <a:buClr>
                <a:srgbClr val="FFFFFF"/>
              </a:buClr>
              <a:buSzPts val="2800"/>
              <a:buFont typeface="Anton"/>
              <a:buNone/>
              <a:defRPr sz="4800">
                <a:solidFill>
                  <a:srgbClr val="333644"/>
                </a:solidFill>
                <a:latin typeface="Anton"/>
                <a:ea typeface="Anton"/>
                <a:cs typeface="Anton"/>
                <a:sym typeface="Anton"/>
              </a:defRPr>
            </a:lvl1pPr>
            <a:lvl2pPr lvl="1" algn="r" rtl="0">
              <a:spcBef>
                <a:spcPts val="0"/>
              </a:spcBef>
              <a:spcAft>
                <a:spcPts val="0"/>
              </a:spcAft>
              <a:buClr>
                <a:srgbClr val="FFFFFF"/>
              </a:buClr>
              <a:buSzPts val="1800"/>
              <a:buFont typeface="Anton"/>
              <a:buNone/>
              <a:defRPr sz="1800">
                <a:solidFill>
                  <a:srgbClr val="FFFFFF"/>
                </a:solidFill>
                <a:latin typeface="Anton"/>
                <a:ea typeface="Anton"/>
                <a:cs typeface="Anton"/>
                <a:sym typeface="Anton"/>
              </a:defRPr>
            </a:lvl2pPr>
            <a:lvl3pPr lvl="2" algn="r" rtl="0">
              <a:spcBef>
                <a:spcPts val="0"/>
              </a:spcBef>
              <a:spcAft>
                <a:spcPts val="0"/>
              </a:spcAft>
              <a:buClr>
                <a:srgbClr val="FFFFFF"/>
              </a:buClr>
              <a:buSzPts val="1800"/>
              <a:buFont typeface="Anton"/>
              <a:buNone/>
              <a:defRPr sz="1800">
                <a:solidFill>
                  <a:srgbClr val="FFFFFF"/>
                </a:solidFill>
                <a:latin typeface="Anton"/>
                <a:ea typeface="Anton"/>
                <a:cs typeface="Anton"/>
                <a:sym typeface="Anton"/>
              </a:defRPr>
            </a:lvl3pPr>
            <a:lvl4pPr lvl="3" algn="r" rtl="0">
              <a:spcBef>
                <a:spcPts val="0"/>
              </a:spcBef>
              <a:spcAft>
                <a:spcPts val="0"/>
              </a:spcAft>
              <a:buClr>
                <a:srgbClr val="FFFFFF"/>
              </a:buClr>
              <a:buSzPts val="1800"/>
              <a:buFont typeface="Anton"/>
              <a:buNone/>
              <a:defRPr sz="1800">
                <a:solidFill>
                  <a:srgbClr val="FFFFFF"/>
                </a:solidFill>
                <a:latin typeface="Anton"/>
                <a:ea typeface="Anton"/>
                <a:cs typeface="Anton"/>
                <a:sym typeface="Anton"/>
              </a:defRPr>
            </a:lvl4pPr>
            <a:lvl5pPr lvl="4" algn="r" rtl="0">
              <a:spcBef>
                <a:spcPts val="0"/>
              </a:spcBef>
              <a:spcAft>
                <a:spcPts val="0"/>
              </a:spcAft>
              <a:buClr>
                <a:srgbClr val="FFFFFF"/>
              </a:buClr>
              <a:buSzPts val="1800"/>
              <a:buFont typeface="Anton"/>
              <a:buNone/>
              <a:defRPr sz="1800">
                <a:solidFill>
                  <a:srgbClr val="FFFFFF"/>
                </a:solidFill>
                <a:latin typeface="Anton"/>
                <a:ea typeface="Anton"/>
                <a:cs typeface="Anton"/>
                <a:sym typeface="Anton"/>
              </a:defRPr>
            </a:lvl5pPr>
            <a:lvl6pPr lvl="5" algn="r" rtl="0">
              <a:spcBef>
                <a:spcPts val="0"/>
              </a:spcBef>
              <a:spcAft>
                <a:spcPts val="0"/>
              </a:spcAft>
              <a:buClr>
                <a:srgbClr val="FFFFFF"/>
              </a:buClr>
              <a:buSzPts val="1800"/>
              <a:buFont typeface="Anton"/>
              <a:buNone/>
              <a:defRPr sz="1800">
                <a:solidFill>
                  <a:srgbClr val="FFFFFF"/>
                </a:solidFill>
                <a:latin typeface="Anton"/>
                <a:ea typeface="Anton"/>
                <a:cs typeface="Anton"/>
                <a:sym typeface="Anton"/>
              </a:defRPr>
            </a:lvl6pPr>
            <a:lvl7pPr lvl="6" algn="r" rtl="0">
              <a:spcBef>
                <a:spcPts val="0"/>
              </a:spcBef>
              <a:spcAft>
                <a:spcPts val="0"/>
              </a:spcAft>
              <a:buClr>
                <a:srgbClr val="FFFFFF"/>
              </a:buClr>
              <a:buSzPts val="1800"/>
              <a:buFont typeface="Anton"/>
              <a:buNone/>
              <a:defRPr sz="1800">
                <a:solidFill>
                  <a:srgbClr val="FFFFFF"/>
                </a:solidFill>
                <a:latin typeface="Anton"/>
                <a:ea typeface="Anton"/>
                <a:cs typeface="Anton"/>
                <a:sym typeface="Anton"/>
              </a:defRPr>
            </a:lvl7pPr>
            <a:lvl8pPr lvl="7" algn="r" rtl="0">
              <a:spcBef>
                <a:spcPts val="0"/>
              </a:spcBef>
              <a:spcAft>
                <a:spcPts val="0"/>
              </a:spcAft>
              <a:buClr>
                <a:srgbClr val="FFFFFF"/>
              </a:buClr>
              <a:buSzPts val="1800"/>
              <a:buFont typeface="Anton"/>
              <a:buNone/>
              <a:defRPr sz="1800">
                <a:solidFill>
                  <a:srgbClr val="FFFFFF"/>
                </a:solidFill>
                <a:latin typeface="Anton"/>
                <a:ea typeface="Anton"/>
                <a:cs typeface="Anton"/>
                <a:sym typeface="Anton"/>
              </a:defRPr>
            </a:lvl8pPr>
            <a:lvl9pPr lvl="8" algn="r" rtl="0">
              <a:spcBef>
                <a:spcPts val="0"/>
              </a:spcBef>
              <a:spcAft>
                <a:spcPts val="0"/>
              </a:spcAft>
              <a:buClr>
                <a:srgbClr val="FFFFFF"/>
              </a:buClr>
              <a:buSzPts val="1800"/>
              <a:buFont typeface="Anton"/>
              <a:buNone/>
              <a:defRPr sz="1800">
                <a:solidFill>
                  <a:srgbClr val="FFFFFF"/>
                </a:solidFill>
                <a:latin typeface="Anton"/>
                <a:ea typeface="Anton"/>
                <a:cs typeface="Anton"/>
                <a:sym typeface="Anton"/>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lt1"/>
        </a:solidFill>
        <a:effectLst/>
      </p:bgPr>
    </p:bg>
    <p:spTree>
      <p:nvGrpSpPr>
        <p:cNvPr id="1" name="Shape 36"/>
        <p:cNvGrpSpPr/>
        <p:nvPr/>
      </p:nvGrpSpPr>
      <p:grpSpPr>
        <a:xfrm>
          <a:off x="0" y="0"/>
          <a:ext cx="0" cy="0"/>
          <a:chOff x="0" y="0"/>
          <a:chExt cx="0" cy="0"/>
        </a:xfrm>
      </p:grpSpPr>
      <p:sp>
        <p:nvSpPr>
          <p:cNvPr id="37" name="Google Shape;37;p8"/>
          <p:cNvSpPr txBox="1">
            <a:spLocks noGrp="1"/>
          </p:cNvSpPr>
          <p:nvPr>
            <p:ph type="title"/>
          </p:nvPr>
        </p:nvSpPr>
        <p:spPr>
          <a:xfrm>
            <a:off x="713225" y="2010600"/>
            <a:ext cx="3858900" cy="1122300"/>
          </a:xfrm>
          <a:prstGeom prst="rect">
            <a:avLst/>
          </a:prstGeom>
        </p:spPr>
        <p:txBody>
          <a:bodyPr spcFirstLastPara="1" wrap="square" lIns="91425" tIns="91425" rIns="91425" bIns="91425" anchor="ctr" anchorCtr="0">
            <a:noAutofit/>
          </a:bodyPr>
          <a:lstStyle>
            <a:lvl1pPr lvl="0">
              <a:spcBef>
                <a:spcPts val="0"/>
              </a:spcBef>
              <a:spcAft>
                <a:spcPts val="0"/>
              </a:spcAft>
              <a:buClr>
                <a:srgbClr val="FFFFFF"/>
              </a:buClr>
              <a:buSzPts val="4800"/>
              <a:buNone/>
              <a:defRPr sz="4200">
                <a:latin typeface="Anton"/>
                <a:ea typeface="Anton"/>
                <a:cs typeface="Anton"/>
                <a:sym typeface="Anton"/>
              </a:defRPr>
            </a:lvl1pPr>
            <a:lvl2pPr lvl="1">
              <a:spcBef>
                <a:spcPts val="0"/>
              </a:spcBef>
              <a:spcAft>
                <a:spcPts val="0"/>
              </a:spcAft>
              <a:buClr>
                <a:schemeClr val="accent1"/>
              </a:buClr>
              <a:buSzPts val="4800"/>
              <a:buNone/>
              <a:defRPr sz="4800">
                <a:solidFill>
                  <a:schemeClr val="accent1"/>
                </a:solidFill>
              </a:defRPr>
            </a:lvl2pPr>
            <a:lvl3pPr lvl="2">
              <a:spcBef>
                <a:spcPts val="0"/>
              </a:spcBef>
              <a:spcAft>
                <a:spcPts val="0"/>
              </a:spcAft>
              <a:buClr>
                <a:schemeClr val="accent1"/>
              </a:buClr>
              <a:buSzPts val="4800"/>
              <a:buNone/>
              <a:defRPr sz="4800">
                <a:solidFill>
                  <a:schemeClr val="accent1"/>
                </a:solidFill>
              </a:defRPr>
            </a:lvl3pPr>
            <a:lvl4pPr lvl="3">
              <a:spcBef>
                <a:spcPts val="0"/>
              </a:spcBef>
              <a:spcAft>
                <a:spcPts val="0"/>
              </a:spcAft>
              <a:buClr>
                <a:schemeClr val="accent1"/>
              </a:buClr>
              <a:buSzPts val="4800"/>
              <a:buNone/>
              <a:defRPr sz="4800">
                <a:solidFill>
                  <a:schemeClr val="accent1"/>
                </a:solidFill>
              </a:defRPr>
            </a:lvl4pPr>
            <a:lvl5pPr lvl="4">
              <a:spcBef>
                <a:spcPts val="0"/>
              </a:spcBef>
              <a:spcAft>
                <a:spcPts val="0"/>
              </a:spcAft>
              <a:buClr>
                <a:schemeClr val="accent1"/>
              </a:buClr>
              <a:buSzPts val="4800"/>
              <a:buNone/>
              <a:defRPr sz="4800">
                <a:solidFill>
                  <a:schemeClr val="accent1"/>
                </a:solidFill>
              </a:defRPr>
            </a:lvl5pPr>
            <a:lvl6pPr lvl="5">
              <a:spcBef>
                <a:spcPts val="0"/>
              </a:spcBef>
              <a:spcAft>
                <a:spcPts val="0"/>
              </a:spcAft>
              <a:buClr>
                <a:schemeClr val="accent1"/>
              </a:buClr>
              <a:buSzPts val="4800"/>
              <a:buNone/>
              <a:defRPr sz="4800">
                <a:solidFill>
                  <a:schemeClr val="accent1"/>
                </a:solidFill>
              </a:defRPr>
            </a:lvl6pPr>
            <a:lvl7pPr lvl="6">
              <a:spcBef>
                <a:spcPts val="0"/>
              </a:spcBef>
              <a:spcAft>
                <a:spcPts val="0"/>
              </a:spcAft>
              <a:buClr>
                <a:schemeClr val="accent1"/>
              </a:buClr>
              <a:buSzPts val="4800"/>
              <a:buNone/>
              <a:defRPr sz="4800">
                <a:solidFill>
                  <a:schemeClr val="accent1"/>
                </a:solidFill>
              </a:defRPr>
            </a:lvl7pPr>
            <a:lvl8pPr lvl="7">
              <a:spcBef>
                <a:spcPts val="0"/>
              </a:spcBef>
              <a:spcAft>
                <a:spcPts val="0"/>
              </a:spcAft>
              <a:buClr>
                <a:schemeClr val="accent1"/>
              </a:buClr>
              <a:buSzPts val="4800"/>
              <a:buNone/>
              <a:defRPr sz="4800">
                <a:solidFill>
                  <a:schemeClr val="accent1"/>
                </a:solidFill>
              </a:defRPr>
            </a:lvl8pPr>
            <a:lvl9pPr lvl="8">
              <a:spcBef>
                <a:spcPts val="0"/>
              </a:spcBef>
              <a:spcAft>
                <a:spcPts val="0"/>
              </a:spcAft>
              <a:buClr>
                <a:schemeClr val="accent1"/>
              </a:buClr>
              <a:buSzPts val="4800"/>
              <a:buNone/>
              <a:defRPr sz="4800">
                <a:solidFill>
                  <a:schemeClr val="accent1"/>
                </a:solidFill>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solidFill>
          <a:schemeClr val="lt1"/>
        </a:solidFill>
        <a:effectLst/>
      </p:bgPr>
    </p:bg>
    <p:spTree>
      <p:nvGrpSpPr>
        <p:cNvPr id="1" name="Shape 38"/>
        <p:cNvGrpSpPr/>
        <p:nvPr/>
      </p:nvGrpSpPr>
      <p:grpSpPr>
        <a:xfrm>
          <a:off x="0" y="0"/>
          <a:ext cx="0" cy="0"/>
          <a:chOff x="0" y="0"/>
          <a:chExt cx="0" cy="0"/>
        </a:xfrm>
      </p:grpSpPr>
      <p:sp>
        <p:nvSpPr>
          <p:cNvPr id="39" name="Google Shape;39;p9"/>
          <p:cNvSpPr txBox="1">
            <a:spLocks noGrp="1"/>
          </p:cNvSpPr>
          <p:nvPr>
            <p:ph type="ctrTitle"/>
          </p:nvPr>
        </p:nvSpPr>
        <p:spPr>
          <a:xfrm>
            <a:off x="4245425" y="1782600"/>
            <a:ext cx="4185600" cy="2056500"/>
          </a:xfrm>
          <a:prstGeom prst="rect">
            <a:avLst/>
          </a:prstGeom>
        </p:spPr>
        <p:txBody>
          <a:bodyPr spcFirstLastPara="1" wrap="square" lIns="91425" tIns="91425" rIns="91425" bIns="91425" anchor="ctr" anchorCtr="0">
            <a:noAutofit/>
          </a:bodyPr>
          <a:lstStyle>
            <a:lvl1pPr lvl="0" algn="r" rtl="0">
              <a:spcBef>
                <a:spcPts val="0"/>
              </a:spcBef>
              <a:spcAft>
                <a:spcPts val="0"/>
              </a:spcAft>
              <a:buClr>
                <a:srgbClr val="000000"/>
              </a:buClr>
              <a:buSzPts val="1200"/>
              <a:buFont typeface="Anton"/>
              <a:buNone/>
              <a:defRPr sz="4800">
                <a:latin typeface="Anton"/>
                <a:ea typeface="Anton"/>
                <a:cs typeface="Anton"/>
                <a:sym typeface="Anton"/>
              </a:defRPr>
            </a:lvl1pPr>
            <a:lvl2pPr lvl="1" algn="r" rtl="0">
              <a:spcBef>
                <a:spcPts val="0"/>
              </a:spcBef>
              <a:spcAft>
                <a:spcPts val="0"/>
              </a:spcAft>
              <a:buClr>
                <a:srgbClr val="000000"/>
              </a:buClr>
              <a:buSzPts val="1200"/>
              <a:buFont typeface="Anton"/>
              <a:buNone/>
              <a:defRPr sz="1200">
                <a:solidFill>
                  <a:srgbClr val="000000"/>
                </a:solidFill>
                <a:latin typeface="Anton"/>
                <a:ea typeface="Anton"/>
                <a:cs typeface="Anton"/>
                <a:sym typeface="Anton"/>
              </a:defRPr>
            </a:lvl2pPr>
            <a:lvl3pPr lvl="2" algn="r" rtl="0">
              <a:spcBef>
                <a:spcPts val="0"/>
              </a:spcBef>
              <a:spcAft>
                <a:spcPts val="0"/>
              </a:spcAft>
              <a:buClr>
                <a:srgbClr val="000000"/>
              </a:buClr>
              <a:buSzPts val="1200"/>
              <a:buFont typeface="Anton"/>
              <a:buNone/>
              <a:defRPr sz="1200">
                <a:solidFill>
                  <a:srgbClr val="000000"/>
                </a:solidFill>
                <a:latin typeface="Anton"/>
                <a:ea typeface="Anton"/>
                <a:cs typeface="Anton"/>
                <a:sym typeface="Anton"/>
              </a:defRPr>
            </a:lvl3pPr>
            <a:lvl4pPr lvl="3" algn="r" rtl="0">
              <a:spcBef>
                <a:spcPts val="0"/>
              </a:spcBef>
              <a:spcAft>
                <a:spcPts val="0"/>
              </a:spcAft>
              <a:buClr>
                <a:srgbClr val="000000"/>
              </a:buClr>
              <a:buSzPts val="1200"/>
              <a:buFont typeface="Anton"/>
              <a:buNone/>
              <a:defRPr sz="1200">
                <a:solidFill>
                  <a:srgbClr val="000000"/>
                </a:solidFill>
                <a:latin typeface="Anton"/>
                <a:ea typeface="Anton"/>
                <a:cs typeface="Anton"/>
                <a:sym typeface="Anton"/>
              </a:defRPr>
            </a:lvl4pPr>
            <a:lvl5pPr lvl="4" algn="r" rtl="0">
              <a:spcBef>
                <a:spcPts val="0"/>
              </a:spcBef>
              <a:spcAft>
                <a:spcPts val="0"/>
              </a:spcAft>
              <a:buClr>
                <a:srgbClr val="000000"/>
              </a:buClr>
              <a:buSzPts val="1200"/>
              <a:buFont typeface="Anton"/>
              <a:buNone/>
              <a:defRPr sz="1200">
                <a:solidFill>
                  <a:srgbClr val="000000"/>
                </a:solidFill>
                <a:latin typeface="Anton"/>
                <a:ea typeface="Anton"/>
                <a:cs typeface="Anton"/>
                <a:sym typeface="Anton"/>
              </a:defRPr>
            </a:lvl5pPr>
            <a:lvl6pPr lvl="5" algn="r" rtl="0">
              <a:spcBef>
                <a:spcPts val="0"/>
              </a:spcBef>
              <a:spcAft>
                <a:spcPts val="0"/>
              </a:spcAft>
              <a:buClr>
                <a:srgbClr val="000000"/>
              </a:buClr>
              <a:buSzPts val="1200"/>
              <a:buFont typeface="Anton"/>
              <a:buNone/>
              <a:defRPr sz="1200">
                <a:solidFill>
                  <a:srgbClr val="000000"/>
                </a:solidFill>
                <a:latin typeface="Anton"/>
                <a:ea typeface="Anton"/>
                <a:cs typeface="Anton"/>
                <a:sym typeface="Anton"/>
              </a:defRPr>
            </a:lvl6pPr>
            <a:lvl7pPr lvl="6" algn="r" rtl="0">
              <a:spcBef>
                <a:spcPts val="0"/>
              </a:spcBef>
              <a:spcAft>
                <a:spcPts val="0"/>
              </a:spcAft>
              <a:buClr>
                <a:srgbClr val="000000"/>
              </a:buClr>
              <a:buSzPts val="1200"/>
              <a:buFont typeface="Anton"/>
              <a:buNone/>
              <a:defRPr sz="1200">
                <a:solidFill>
                  <a:srgbClr val="000000"/>
                </a:solidFill>
                <a:latin typeface="Anton"/>
                <a:ea typeface="Anton"/>
                <a:cs typeface="Anton"/>
                <a:sym typeface="Anton"/>
              </a:defRPr>
            </a:lvl7pPr>
            <a:lvl8pPr lvl="7" algn="r" rtl="0">
              <a:spcBef>
                <a:spcPts val="0"/>
              </a:spcBef>
              <a:spcAft>
                <a:spcPts val="0"/>
              </a:spcAft>
              <a:buClr>
                <a:srgbClr val="000000"/>
              </a:buClr>
              <a:buSzPts val="1200"/>
              <a:buFont typeface="Anton"/>
              <a:buNone/>
              <a:defRPr sz="1200">
                <a:solidFill>
                  <a:srgbClr val="000000"/>
                </a:solidFill>
                <a:latin typeface="Anton"/>
                <a:ea typeface="Anton"/>
                <a:cs typeface="Anton"/>
                <a:sym typeface="Anton"/>
              </a:defRPr>
            </a:lvl8pPr>
            <a:lvl9pPr lvl="8" algn="r" rtl="0">
              <a:spcBef>
                <a:spcPts val="0"/>
              </a:spcBef>
              <a:spcAft>
                <a:spcPts val="0"/>
              </a:spcAft>
              <a:buClr>
                <a:srgbClr val="000000"/>
              </a:buClr>
              <a:buSzPts val="1200"/>
              <a:buFont typeface="Anton"/>
              <a:buNone/>
              <a:defRPr sz="1200">
                <a:solidFill>
                  <a:srgbClr val="000000"/>
                </a:solidFill>
                <a:latin typeface="Anton"/>
                <a:ea typeface="Anton"/>
                <a:cs typeface="Anton"/>
                <a:sym typeface="Anton"/>
              </a:defRPr>
            </a:lvl9pPr>
          </a:lstStyle>
          <a:p>
            <a:endParaRPr/>
          </a:p>
        </p:txBody>
      </p:sp>
      <p:sp>
        <p:nvSpPr>
          <p:cNvPr id="40" name="Google Shape;40;p9"/>
          <p:cNvSpPr txBox="1">
            <a:spLocks noGrp="1"/>
          </p:cNvSpPr>
          <p:nvPr>
            <p:ph type="subTitle" idx="1"/>
          </p:nvPr>
        </p:nvSpPr>
        <p:spPr>
          <a:xfrm>
            <a:off x="5496300" y="4135857"/>
            <a:ext cx="2934600" cy="5724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Clr>
                <a:srgbClr val="000000"/>
              </a:buClr>
              <a:buSzPts val="1000"/>
              <a:buFont typeface="Arvo"/>
              <a:buNone/>
              <a:defRPr sz="1400">
                <a:latin typeface="Arvo"/>
                <a:ea typeface="Arvo"/>
                <a:cs typeface="Arvo"/>
                <a:sym typeface="Arvo"/>
              </a:defRPr>
            </a:lvl1pPr>
            <a:lvl2pPr lvl="1" algn="r" rtl="0">
              <a:lnSpc>
                <a:spcPct val="100000"/>
              </a:lnSpc>
              <a:spcBef>
                <a:spcPts val="0"/>
              </a:spcBef>
              <a:spcAft>
                <a:spcPts val="0"/>
              </a:spcAft>
              <a:buClr>
                <a:srgbClr val="000000"/>
              </a:buClr>
              <a:buSzPts val="1000"/>
              <a:buFont typeface="Arvo"/>
              <a:buNone/>
              <a:defRPr sz="1000">
                <a:solidFill>
                  <a:srgbClr val="000000"/>
                </a:solidFill>
                <a:latin typeface="Arvo"/>
                <a:ea typeface="Arvo"/>
                <a:cs typeface="Arvo"/>
                <a:sym typeface="Arvo"/>
              </a:defRPr>
            </a:lvl2pPr>
            <a:lvl3pPr lvl="2" algn="r" rtl="0">
              <a:lnSpc>
                <a:spcPct val="100000"/>
              </a:lnSpc>
              <a:spcBef>
                <a:spcPts val="0"/>
              </a:spcBef>
              <a:spcAft>
                <a:spcPts val="0"/>
              </a:spcAft>
              <a:buClr>
                <a:srgbClr val="000000"/>
              </a:buClr>
              <a:buSzPts val="1000"/>
              <a:buFont typeface="Arvo"/>
              <a:buNone/>
              <a:defRPr sz="1000">
                <a:solidFill>
                  <a:srgbClr val="000000"/>
                </a:solidFill>
                <a:latin typeface="Arvo"/>
                <a:ea typeface="Arvo"/>
                <a:cs typeface="Arvo"/>
                <a:sym typeface="Arvo"/>
              </a:defRPr>
            </a:lvl3pPr>
            <a:lvl4pPr lvl="3" algn="r" rtl="0">
              <a:lnSpc>
                <a:spcPct val="100000"/>
              </a:lnSpc>
              <a:spcBef>
                <a:spcPts val="0"/>
              </a:spcBef>
              <a:spcAft>
                <a:spcPts val="0"/>
              </a:spcAft>
              <a:buClr>
                <a:srgbClr val="000000"/>
              </a:buClr>
              <a:buSzPts val="1000"/>
              <a:buFont typeface="Arvo"/>
              <a:buNone/>
              <a:defRPr sz="1000">
                <a:solidFill>
                  <a:srgbClr val="000000"/>
                </a:solidFill>
                <a:latin typeface="Arvo"/>
                <a:ea typeface="Arvo"/>
                <a:cs typeface="Arvo"/>
                <a:sym typeface="Arvo"/>
              </a:defRPr>
            </a:lvl4pPr>
            <a:lvl5pPr lvl="4" algn="r" rtl="0">
              <a:lnSpc>
                <a:spcPct val="100000"/>
              </a:lnSpc>
              <a:spcBef>
                <a:spcPts val="0"/>
              </a:spcBef>
              <a:spcAft>
                <a:spcPts val="0"/>
              </a:spcAft>
              <a:buClr>
                <a:srgbClr val="000000"/>
              </a:buClr>
              <a:buSzPts val="1000"/>
              <a:buFont typeface="Arvo"/>
              <a:buNone/>
              <a:defRPr sz="1000">
                <a:solidFill>
                  <a:srgbClr val="000000"/>
                </a:solidFill>
                <a:latin typeface="Arvo"/>
                <a:ea typeface="Arvo"/>
                <a:cs typeface="Arvo"/>
                <a:sym typeface="Arvo"/>
              </a:defRPr>
            </a:lvl5pPr>
            <a:lvl6pPr lvl="5" algn="r" rtl="0">
              <a:lnSpc>
                <a:spcPct val="100000"/>
              </a:lnSpc>
              <a:spcBef>
                <a:spcPts val="0"/>
              </a:spcBef>
              <a:spcAft>
                <a:spcPts val="0"/>
              </a:spcAft>
              <a:buClr>
                <a:srgbClr val="000000"/>
              </a:buClr>
              <a:buSzPts val="1000"/>
              <a:buFont typeface="Arvo"/>
              <a:buNone/>
              <a:defRPr sz="1000">
                <a:solidFill>
                  <a:srgbClr val="000000"/>
                </a:solidFill>
                <a:latin typeface="Arvo"/>
                <a:ea typeface="Arvo"/>
                <a:cs typeface="Arvo"/>
                <a:sym typeface="Arvo"/>
              </a:defRPr>
            </a:lvl6pPr>
            <a:lvl7pPr lvl="6" algn="r" rtl="0">
              <a:lnSpc>
                <a:spcPct val="100000"/>
              </a:lnSpc>
              <a:spcBef>
                <a:spcPts val="0"/>
              </a:spcBef>
              <a:spcAft>
                <a:spcPts val="0"/>
              </a:spcAft>
              <a:buClr>
                <a:srgbClr val="000000"/>
              </a:buClr>
              <a:buSzPts val="1000"/>
              <a:buFont typeface="Arvo"/>
              <a:buNone/>
              <a:defRPr sz="1000">
                <a:solidFill>
                  <a:srgbClr val="000000"/>
                </a:solidFill>
                <a:latin typeface="Arvo"/>
                <a:ea typeface="Arvo"/>
                <a:cs typeface="Arvo"/>
                <a:sym typeface="Arvo"/>
              </a:defRPr>
            </a:lvl7pPr>
            <a:lvl8pPr lvl="7" algn="r" rtl="0">
              <a:lnSpc>
                <a:spcPct val="100000"/>
              </a:lnSpc>
              <a:spcBef>
                <a:spcPts val="0"/>
              </a:spcBef>
              <a:spcAft>
                <a:spcPts val="0"/>
              </a:spcAft>
              <a:buClr>
                <a:srgbClr val="000000"/>
              </a:buClr>
              <a:buSzPts val="1000"/>
              <a:buFont typeface="Arvo"/>
              <a:buNone/>
              <a:defRPr sz="1000">
                <a:solidFill>
                  <a:srgbClr val="000000"/>
                </a:solidFill>
                <a:latin typeface="Arvo"/>
                <a:ea typeface="Arvo"/>
                <a:cs typeface="Arvo"/>
                <a:sym typeface="Arvo"/>
              </a:defRPr>
            </a:lvl8pPr>
            <a:lvl9pPr lvl="8" algn="r" rtl="0">
              <a:lnSpc>
                <a:spcPct val="100000"/>
              </a:lnSpc>
              <a:spcBef>
                <a:spcPts val="0"/>
              </a:spcBef>
              <a:spcAft>
                <a:spcPts val="0"/>
              </a:spcAft>
              <a:buClr>
                <a:srgbClr val="000000"/>
              </a:buClr>
              <a:buSzPts val="1000"/>
              <a:buFont typeface="Arvo"/>
              <a:buNone/>
              <a:defRPr sz="1000">
                <a:solidFill>
                  <a:srgbClr val="000000"/>
                </a:solidFill>
                <a:latin typeface="Arvo"/>
                <a:ea typeface="Arvo"/>
                <a:cs typeface="Arvo"/>
                <a:sym typeface="Arvo"/>
              </a:defRPr>
            </a:lvl9pPr>
          </a:lstStyle>
          <a:p>
            <a:endParaRPr/>
          </a:p>
        </p:txBody>
      </p:sp>
      <p:sp>
        <p:nvSpPr>
          <p:cNvPr id="41" name="Google Shape;41;p9"/>
          <p:cNvSpPr txBox="1">
            <a:spLocks noGrp="1"/>
          </p:cNvSpPr>
          <p:nvPr>
            <p:ph type="title" idx="2" hasCustomPrompt="1"/>
          </p:nvPr>
        </p:nvSpPr>
        <p:spPr>
          <a:xfrm>
            <a:off x="6259500" y="539503"/>
            <a:ext cx="2171400" cy="718800"/>
          </a:xfrm>
          <a:prstGeom prst="rect">
            <a:avLst/>
          </a:prstGeom>
        </p:spPr>
        <p:txBody>
          <a:bodyPr spcFirstLastPara="1" wrap="square" lIns="91425" tIns="91425" rIns="91425" bIns="91425" anchor="t" anchorCtr="0">
            <a:noAutofit/>
          </a:bodyPr>
          <a:lstStyle>
            <a:lvl1pPr lvl="0" algn="r" rtl="0">
              <a:spcBef>
                <a:spcPts val="0"/>
              </a:spcBef>
              <a:spcAft>
                <a:spcPts val="0"/>
              </a:spcAft>
              <a:buClr>
                <a:srgbClr val="000000"/>
              </a:buClr>
              <a:buSzPts val="4800"/>
              <a:buFont typeface="Anton"/>
              <a:buNone/>
              <a:defRPr sz="4700">
                <a:latin typeface="Anton"/>
                <a:ea typeface="Anton"/>
                <a:cs typeface="Anton"/>
                <a:sym typeface="Anton"/>
              </a:defRPr>
            </a:lvl1pPr>
            <a:lvl2pPr lvl="1" algn="r" rtl="0">
              <a:spcBef>
                <a:spcPts val="0"/>
              </a:spcBef>
              <a:spcAft>
                <a:spcPts val="0"/>
              </a:spcAft>
              <a:buClr>
                <a:srgbClr val="000000"/>
              </a:buClr>
              <a:buSzPts val="4800"/>
              <a:buFont typeface="Anton"/>
              <a:buNone/>
              <a:defRPr sz="4800">
                <a:solidFill>
                  <a:srgbClr val="000000"/>
                </a:solidFill>
                <a:latin typeface="Anton"/>
                <a:ea typeface="Anton"/>
                <a:cs typeface="Anton"/>
                <a:sym typeface="Anton"/>
              </a:defRPr>
            </a:lvl2pPr>
            <a:lvl3pPr lvl="2" algn="r" rtl="0">
              <a:spcBef>
                <a:spcPts val="0"/>
              </a:spcBef>
              <a:spcAft>
                <a:spcPts val="0"/>
              </a:spcAft>
              <a:buClr>
                <a:srgbClr val="000000"/>
              </a:buClr>
              <a:buSzPts val="4800"/>
              <a:buFont typeface="Anton"/>
              <a:buNone/>
              <a:defRPr sz="4800">
                <a:solidFill>
                  <a:srgbClr val="000000"/>
                </a:solidFill>
                <a:latin typeface="Anton"/>
                <a:ea typeface="Anton"/>
                <a:cs typeface="Anton"/>
                <a:sym typeface="Anton"/>
              </a:defRPr>
            </a:lvl3pPr>
            <a:lvl4pPr lvl="3" algn="r" rtl="0">
              <a:spcBef>
                <a:spcPts val="0"/>
              </a:spcBef>
              <a:spcAft>
                <a:spcPts val="0"/>
              </a:spcAft>
              <a:buClr>
                <a:srgbClr val="000000"/>
              </a:buClr>
              <a:buSzPts val="4800"/>
              <a:buFont typeface="Anton"/>
              <a:buNone/>
              <a:defRPr sz="4800">
                <a:solidFill>
                  <a:srgbClr val="000000"/>
                </a:solidFill>
                <a:latin typeface="Anton"/>
                <a:ea typeface="Anton"/>
                <a:cs typeface="Anton"/>
                <a:sym typeface="Anton"/>
              </a:defRPr>
            </a:lvl4pPr>
            <a:lvl5pPr lvl="4" algn="r" rtl="0">
              <a:spcBef>
                <a:spcPts val="0"/>
              </a:spcBef>
              <a:spcAft>
                <a:spcPts val="0"/>
              </a:spcAft>
              <a:buClr>
                <a:srgbClr val="000000"/>
              </a:buClr>
              <a:buSzPts val="4800"/>
              <a:buFont typeface="Anton"/>
              <a:buNone/>
              <a:defRPr sz="4800">
                <a:solidFill>
                  <a:srgbClr val="000000"/>
                </a:solidFill>
                <a:latin typeface="Anton"/>
                <a:ea typeface="Anton"/>
                <a:cs typeface="Anton"/>
                <a:sym typeface="Anton"/>
              </a:defRPr>
            </a:lvl5pPr>
            <a:lvl6pPr lvl="5" algn="r" rtl="0">
              <a:spcBef>
                <a:spcPts val="0"/>
              </a:spcBef>
              <a:spcAft>
                <a:spcPts val="0"/>
              </a:spcAft>
              <a:buClr>
                <a:srgbClr val="000000"/>
              </a:buClr>
              <a:buSzPts val="4800"/>
              <a:buFont typeface="Anton"/>
              <a:buNone/>
              <a:defRPr sz="4800">
                <a:solidFill>
                  <a:srgbClr val="000000"/>
                </a:solidFill>
                <a:latin typeface="Anton"/>
                <a:ea typeface="Anton"/>
                <a:cs typeface="Anton"/>
                <a:sym typeface="Anton"/>
              </a:defRPr>
            </a:lvl6pPr>
            <a:lvl7pPr lvl="6" algn="r" rtl="0">
              <a:spcBef>
                <a:spcPts val="0"/>
              </a:spcBef>
              <a:spcAft>
                <a:spcPts val="0"/>
              </a:spcAft>
              <a:buClr>
                <a:srgbClr val="000000"/>
              </a:buClr>
              <a:buSzPts val="4800"/>
              <a:buFont typeface="Anton"/>
              <a:buNone/>
              <a:defRPr sz="4800">
                <a:solidFill>
                  <a:srgbClr val="000000"/>
                </a:solidFill>
                <a:latin typeface="Anton"/>
                <a:ea typeface="Anton"/>
                <a:cs typeface="Anton"/>
                <a:sym typeface="Anton"/>
              </a:defRPr>
            </a:lvl7pPr>
            <a:lvl8pPr lvl="7" algn="r" rtl="0">
              <a:spcBef>
                <a:spcPts val="0"/>
              </a:spcBef>
              <a:spcAft>
                <a:spcPts val="0"/>
              </a:spcAft>
              <a:buClr>
                <a:srgbClr val="000000"/>
              </a:buClr>
              <a:buSzPts val="4800"/>
              <a:buFont typeface="Anton"/>
              <a:buNone/>
              <a:defRPr sz="4800">
                <a:solidFill>
                  <a:srgbClr val="000000"/>
                </a:solidFill>
                <a:latin typeface="Anton"/>
                <a:ea typeface="Anton"/>
                <a:cs typeface="Anton"/>
                <a:sym typeface="Anton"/>
              </a:defRPr>
            </a:lvl8pPr>
            <a:lvl9pPr lvl="8" algn="r" rtl="0">
              <a:spcBef>
                <a:spcPts val="0"/>
              </a:spcBef>
              <a:spcAft>
                <a:spcPts val="0"/>
              </a:spcAft>
              <a:buClr>
                <a:srgbClr val="000000"/>
              </a:buClr>
              <a:buSzPts val="4800"/>
              <a:buFont typeface="Anton"/>
              <a:buNone/>
              <a:defRPr sz="4800">
                <a:solidFill>
                  <a:srgbClr val="000000"/>
                </a:solidFill>
                <a:latin typeface="Anton"/>
                <a:ea typeface="Anton"/>
                <a:cs typeface="Anton"/>
                <a:sym typeface="Anton"/>
              </a:defRPr>
            </a:lvl9pPr>
          </a:lstStyle>
          <a:p>
            <a:r>
              <a:t>xx%</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bg>
      <p:bgPr>
        <a:solidFill>
          <a:schemeClr val="dk2"/>
        </a:solidFill>
        <a:effectLst/>
      </p:bgPr>
    </p:bg>
    <p:spTree>
      <p:nvGrpSpPr>
        <p:cNvPr id="1" name="Shape 42"/>
        <p:cNvGrpSpPr/>
        <p:nvPr/>
      </p:nvGrpSpPr>
      <p:grpSpPr>
        <a:xfrm>
          <a:off x="0" y="0"/>
          <a:ext cx="0" cy="0"/>
          <a:chOff x="0" y="0"/>
          <a:chExt cx="0" cy="0"/>
        </a:xfrm>
      </p:grpSpPr>
      <p:sp>
        <p:nvSpPr>
          <p:cNvPr id="43" name="Google Shape;43;p10"/>
          <p:cNvSpPr txBox="1">
            <a:spLocks noGrp="1"/>
          </p:cNvSpPr>
          <p:nvPr>
            <p:ph type="ctrTitle"/>
          </p:nvPr>
        </p:nvSpPr>
        <p:spPr>
          <a:xfrm>
            <a:off x="1187550" y="415250"/>
            <a:ext cx="6768900" cy="6555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2500">
                <a:latin typeface="Anton"/>
                <a:ea typeface="Anton"/>
                <a:cs typeface="Anton"/>
                <a:sym typeface="Anton"/>
              </a:defRPr>
            </a:lvl1pPr>
            <a:lvl2pPr lvl="1" algn="r" rtl="0">
              <a:spcBef>
                <a:spcPts val="0"/>
              </a:spcBef>
              <a:spcAft>
                <a:spcPts val="0"/>
              </a:spcAft>
              <a:buSzPts val="1800"/>
              <a:buNone/>
              <a:defRPr sz="1800"/>
            </a:lvl2pPr>
            <a:lvl3pPr lvl="2" algn="r" rtl="0">
              <a:spcBef>
                <a:spcPts val="0"/>
              </a:spcBef>
              <a:spcAft>
                <a:spcPts val="0"/>
              </a:spcAft>
              <a:buSzPts val="1800"/>
              <a:buNone/>
              <a:defRPr sz="1800"/>
            </a:lvl3pPr>
            <a:lvl4pPr lvl="3" algn="r" rtl="0">
              <a:spcBef>
                <a:spcPts val="0"/>
              </a:spcBef>
              <a:spcAft>
                <a:spcPts val="0"/>
              </a:spcAft>
              <a:buSzPts val="1800"/>
              <a:buNone/>
              <a:defRPr sz="1800"/>
            </a:lvl4pPr>
            <a:lvl5pPr lvl="4" algn="r" rtl="0">
              <a:spcBef>
                <a:spcPts val="0"/>
              </a:spcBef>
              <a:spcAft>
                <a:spcPts val="0"/>
              </a:spcAft>
              <a:buSzPts val="1800"/>
              <a:buNone/>
              <a:defRPr sz="1800"/>
            </a:lvl5pPr>
            <a:lvl6pPr lvl="5" algn="r" rtl="0">
              <a:spcBef>
                <a:spcPts val="0"/>
              </a:spcBef>
              <a:spcAft>
                <a:spcPts val="0"/>
              </a:spcAft>
              <a:buSzPts val="1800"/>
              <a:buNone/>
              <a:defRPr sz="1800"/>
            </a:lvl6pPr>
            <a:lvl7pPr lvl="6" algn="r" rtl="0">
              <a:spcBef>
                <a:spcPts val="0"/>
              </a:spcBef>
              <a:spcAft>
                <a:spcPts val="0"/>
              </a:spcAft>
              <a:buSzPts val="1800"/>
              <a:buNone/>
              <a:defRPr sz="1800"/>
            </a:lvl7pPr>
            <a:lvl8pPr lvl="7" algn="r" rtl="0">
              <a:spcBef>
                <a:spcPts val="0"/>
              </a:spcBef>
              <a:spcAft>
                <a:spcPts val="0"/>
              </a:spcAft>
              <a:buSzPts val="1800"/>
              <a:buNone/>
              <a:defRPr sz="1800"/>
            </a:lvl8pPr>
            <a:lvl9pPr lvl="8" algn="r" rtl="0">
              <a:spcBef>
                <a:spcPts val="0"/>
              </a:spcBef>
              <a:spcAft>
                <a:spcPts val="0"/>
              </a:spcAft>
              <a:buSzPts val="1800"/>
              <a:buNone/>
              <a:defRPr sz="1800"/>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accent5"/>
        </a:solidFill>
        <a:effectLst/>
      </p:bgPr>
    </p:bg>
    <p:spTree>
      <p:nvGrpSpPr>
        <p:cNvPr id="1" name="Shape 44"/>
        <p:cNvGrpSpPr/>
        <p:nvPr/>
      </p:nvGrpSpPr>
      <p:grpSpPr>
        <a:xfrm>
          <a:off x="0" y="0"/>
          <a:ext cx="0" cy="0"/>
          <a:chOff x="0" y="0"/>
          <a:chExt cx="0" cy="0"/>
        </a:xfrm>
      </p:grpSpPr>
      <p:sp>
        <p:nvSpPr>
          <p:cNvPr id="45" name="Google Shape;45;p11"/>
          <p:cNvSpPr/>
          <p:nvPr/>
        </p:nvSpPr>
        <p:spPr>
          <a:xfrm>
            <a:off x="6178125" y="1255104"/>
            <a:ext cx="1140053" cy="1140063"/>
          </a:xfrm>
          <a:custGeom>
            <a:avLst/>
            <a:gdLst/>
            <a:ahLst/>
            <a:cxnLst/>
            <a:rect l="l" t="t" r="r" b="b"/>
            <a:pathLst>
              <a:path w="107173" h="107174" extrusionOk="0">
                <a:moveTo>
                  <a:pt x="53587" y="1"/>
                </a:moveTo>
                <a:cubicBezTo>
                  <a:pt x="23992" y="1"/>
                  <a:pt x="1" y="23992"/>
                  <a:pt x="1" y="53587"/>
                </a:cubicBezTo>
                <a:cubicBezTo>
                  <a:pt x="1" y="83182"/>
                  <a:pt x="23992" y="107174"/>
                  <a:pt x="53587" y="107174"/>
                </a:cubicBezTo>
                <a:cubicBezTo>
                  <a:pt x="83181" y="107174"/>
                  <a:pt x="107173" y="83182"/>
                  <a:pt x="107173" y="53587"/>
                </a:cubicBezTo>
                <a:cubicBezTo>
                  <a:pt x="107173" y="23992"/>
                  <a:pt x="83181" y="1"/>
                  <a:pt x="53587" y="1"/>
                </a:cubicBezTo>
                <a:close/>
              </a:path>
            </a:pathLst>
          </a:custGeom>
          <a:solidFill>
            <a:srgbClr val="3C3F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11"/>
          <p:cNvSpPr/>
          <p:nvPr/>
        </p:nvSpPr>
        <p:spPr>
          <a:xfrm>
            <a:off x="1310850" y="1631724"/>
            <a:ext cx="2258939" cy="2258960"/>
          </a:xfrm>
          <a:custGeom>
            <a:avLst/>
            <a:gdLst/>
            <a:ahLst/>
            <a:cxnLst/>
            <a:rect l="l" t="t" r="r" b="b"/>
            <a:pathLst>
              <a:path w="107173" h="107174" extrusionOk="0">
                <a:moveTo>
                  <a:pt x="53587" y="1"/>
                </a:moveTo>
                <a:cubicBezTo>
                  <a:pt x="23992" y="1"/>
                  <a:pt x="1" y="23992"/>
                  <a:pt x="1" y="53587"/>
                </a:cubicBezTo>
                <a:cubicBezTo>
                  <a:pt x="1" y="83182"/>
                  <a:pt x="23992" y="107174"/>
                  <a:pt x="53587" y="107174"/>
                </a:cubicBezTo>
                <a:cubicBezTo>
                  <a:pt x="83181" y="107174"/>
                  <a:pt x="107173" y="83182"/>
                  <a:pt x="107173" y="53587"/>
                </a:cubicBezTo>
                <a:cubicBezTo>
                  <a:pt x="107173" y="23992"/>
                  <a:pt x="83181" y="1"/>
                  <a:pt x="53587" y="1"/>
                </a:cubicBezTo>
                <a:close/>
              </a:path>
            </a:pathLst>
          </a:custGeom>
          <a:solidFill>
            <a:srgbClr val="3C3F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11"/>
          <p:cNvSpPr txBox="1">
            <a:spLocks noGrp="1"/>
          </p:cNvSpPr>
          <p:nvPr>
            <p:ph type="title" hasCustomPrompt="1"/>
          </p:nvPr>
        </p:nvSpPr>
        <p:spPr>
          <a:xfrm>
            <a:off x="876750" y="2000250"/>
            <a:ext cx="7390500" cy="12780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1"/>
              </a:buClr>
              <a:buSzPts val="12000"/>
              <a:buChar char="+"/>
              <a:defRPr sz="7800">
                <a:solidFill>
                  <a:schemeClr val="dk1"/>
                </a:solidFill>
                <a:latin typeface="Anton"/>
                <a:ea typeface="Anton"/>
                <a:cs typeface="Anton"/>
                <a:sym typeface="Anton"/>
              </a:defRPr>
            </a:lvl1pPr>
            <a:lvl2pPr lvl="1" rtl="0">
              <a:spcBef>
                <a:spcPts val="0"/>
              </a:spcBef>
              <a:spcAft>
                <a:spcPts val="0"/>
              </a:spcAft>
              <a:buSzPts val="12000"/>
              <a:buChar char="+"/>
              <a:defRPr sz="12000"/>
            </a:lvl2pPr>
            <a:lvl3pPr lvl="2" rtl="0">
              <a:spcBef>
                <a:spcPts val="0"/>
              </a:spcBef>
              <a:spcAft>
                <a:spcPts val="0"/>
              </a:spcAft>
              <a:buSzPts val="12000"/>
              <a:buChar char="+"/>
              <a:defRPr sz="12000"/>
            </a:lvl3pPr>
            <a:lvl4pPr lvl="3" rtl="0">
              <a:spcBef>
                <a:spcPts val="0"/>
              </a:spcBef>
              <a:spcAft>
                <a:spcPts val="0"/>
              </a:spcAft>
              <a:buSzPts val="12000"/>
              <a:buChar char="+"/>
              <a:defRPr sz="12000"/>
            </a:lvl4pPr>
            <a:lvl5pPr lvl="4" rtl="0">
              <a:spcBef>
                <a:spcPts val="0"/>
              </a:spcBef>
              <a:spcAft>
                <a:spcPts val="0"/>
              </a:spcAft>
              <a:buSzPts val="12000"/>
              <a:buChar char="+"/>
              <a:defRPr sz="12000"/>
            </a:lvl5pPr>
            <a:lvl6pPr lvl="5" rtl="0">
              <a:spcBef>
                <a:spcPts val="0"/>
              </a:spcBef>
              <a:spcAft>
                <a:spcPts val="0"/>
              </a:spcAft>
              <a:buSzPts val="12000"/>
              <a:buChar char="+"/>
              <a:defRPr sz="12000"/>
            </a:lvl6pPr>
            <a:lvl7pPr lvl="6" rtl="0">
              <a:spcBef>
                <a:spcPts val="0"/>
              </a:spcBef>
              <a:spcAft>
                <a:spcPts val="0"/>
              </a:spcAft>
              <a:buSzPts val="12000"/>
              <a:buChar char="+"/>
              <a:defRPr sz="12000"/>
            </a:lvl7pPr>
            <a:lvl8pPr lvl="7" rtl="0">
              <a:spcBef>
                <a:spcPts val="0"/>
              </a:spcBef>
              <a:spcAft>
                <a:spcPts val="0"/>
              </a:spcAft>
              <a:buSzPts val="12000"/>
              <a:buChar char="+"/>
              <a:defRPr sz="12000"/>
            </a:lvl8pPr>
            <a:lvl9pPr lvl="8" rtl="0">
              <a:spcBef>
                <a:spcPts val="0"/>
              </a:spcBef>
              <a:spcAft>
                <a:spcPts val="0"/>
              </a:spcAft>
              <a:buSzPts val="12000"/>
              <a:buChar char="+"/>
              <a:defRPr sz="12000"/>
            </a:lvl9pPr>
          </a:lstStyle>
          <a:p>
            <a:r>
              <a:t>xx%</a:t>
            </a:r>
          </a:p>
        </p:txBody>
      </p:sp>
      <p:sp>
        <p:nvSpPr>
          <p:cNvPr id="48" name="Google Shape;48;p11"/>
          <p:cNvSpPr txBox="1">
            <a:spLocks noGrp="1"/>
          </p:cNvSpPr>
          <p:nvPr>
            <p:ph type="subTitle" idx="1"/>
          </p:nvPr>
        </p:nvSpPr>
        <p:spPr>
          <a:xfrm>
            <a:off x="1784426" y="3387900"/>
            <a:ext cx="5902200" cy="666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rgbClr val="000000"/>
              </a:buClr>
              <a:buSzPts val="1100"/>
              <a:buNone/>
              <a:defRPr sz="1600">
                <a:solidFill>
                  <a:schemeClr val="dk1"/>
                </a:solidFill>
                <a:latin typeface="Arvo"/>
                <a:ea typeface="Arvo"/>
                <a:cs typeface="Arvo"/>
                <a:sym typeface="Arvo"/>
              </a:defRPr>
            </a:lvl1pPr>
            <a:lvl2pPr lvl="1" rtl="0">
              <a:lnSpc>
                <a:spcPct val="100000"/>
              </a:lnSpc>
              <a:spcBef>
                <a:spcPts val="0"/>
              </a:spcBef>
              <a:spcAft>
                <a:spcPts val="0"/>
              </a:spcAft>
              <a:buClr>
                <a:srgbClr val="000000"/>
              </a:buClr>
              <a:buSzPts val="1100"/>
              <a:buNone/>
              <a:defRPr sz="1100">
                <a:solidFill>
                  <a:srgbClr val="000000"/>
                </a:solidFill>
              </a:defRPr>
            </a:lvl2pPr>
            <a:lvl3pPr lvl="2" rtl="0">
              <a:lnSpc>
                <a:spcPct val="100000"/>
              </a:lnSpc>
              <a:spcBef>
                <a:spcPts val="0"/>
              </a:spcBef>
              <a:spcAft>
                <a:spcPts val="0"/>
              </a:spcAft>
              <a:buClr>
                <a:srgbClr val="000000"/>
              </a:buClr>
              <a:buSzPts val="1100"/>
              <a:buNone/>
              <a:defRPr sz="1100">
                <a:solidFill>
                  <a:srgbClr val="000000"/>
                </a:solidFill>
              </a:defRPr>
            </a:lvl3pPr>
            <a:lvl4pPr lvl="3" rtl="0">
              <a:lnSpc>
                <a:spcPct val="100000"/>
              </a:lnSpc>
              <a:spcBef>
                <a:spcPts val="0"/>
              </a:spcBef>
              <a:spcAft>
                <a:spcPts val="0"/>
              </a:spcAft>
              <a:buClr>
                <a:srgbClr val="000000"/>
              </a:buClr>
              <a:buSzPts val="1100"/>
              <a:buNone/>
              <a:defRPr sz="1100">
                <a:solidFill>
                  <a:srgbClr val="000000"/>
                </a:solidFill>
              </a:defRPr>
            </a:lvl4pPr>
            <a:lvl5pPr lvl="4" rtl="0">
              <a:lnSpc>
                <a:spcPct val="100000"/>
              </a:lnSpc>
              <a:spcBef>
                <a:spcPts val="0"/>
              </a:spcBef>
              <a:spcAft>
                <a:spcPts val="0"/>
              </a:spcAft>
              <a:buClr>
                <a:srgbClr val="000000"/>
              </a:buClr>
              <a:buSzPts val="1100"/>
              <a:buNone/>
              <a:defRPr sz="1100">
                <a:solidFill>
                  <a:srgbClr val="000000"/>
                </a:solidFill>
              </a:defRPr>
            </a:lvl5pPr>
            <a:lvl6pPr lvl="5" rtl="0">
              <a:lnSpc>
                <a:spcPct val="100000"/>
              </a:lnSpc>
              <a:spcBef>
                <a:spcPts val="0"/>
              </a:spcBef>
              <a:spcAft>
                <a:spcPts val="0"/>
              </a:spcAft>
              <a:buClr>
                <a:srgbClr val="000000"/>
              </a:buClr>
              <a:buSzPts val="1100"/>
              <a:buNone/>
              <a:defRPr sz="1100">
                <a:solidFill>
                  <a:srgbClr val="000000"/>
                </a:solidFill>
              </a:defRPr>
            </a:lvl6pPr>
            <a:lvl7pPr lvl="6" rtl="0">
              <a:lnSpc>
                <a:spcPct val="100000"/>
              </a:lnSpc>
              <a:spcBef>
                <a:spcPts val="0"/>
              </a:spcBef>
              <a:spcAft>
                <a:spcPts val="0"/>
              </a:spcAft>
              <a:buClr>
                <a:srgbClr val="000000"/>
              </a:buClr>
              <a:buSzPts val="1100"/>
              <a:buNone/>
              <a:defRPr sz="1100">
                <a:solidFill>
                  <a:srgbClr val="000000"/>
                </a:solidFill>
              </a:defRPr>
            </a:lvl7pPr>
            <a:lvl8pPr lvl="7" rtl="0">
              <a:lnSpc>
                <a:spcPct val="100000"/>
              </a:lnSpc>
              <a:spcBef>
                <a:spcPts val="0"/>
              </a:spcBef>
              <a:spcAft>
                <a:spcPts val="0"/>
              </a:spcAft>
              <a:buClr>
                <a:srgbClr val="000000"/>
              </a:buClr>
              <a:buSzPts val="1100"/>
              <a:buNone/>
              <a:defRPr sz="1100">
                <a:solidFill>
                  <a:srgbClr val="000000"/>
                </a:solidFill>
              </a:defRPr>
            </a:lvl8pPr>
            <a:lvl9pPr lvl="8" rtl="0">
              <a:lnSpc>
                <a:spcPct val="100000"/>
              </a:lnSpc>
              <a:spcBef>
                <a:spcPts val="0"/>
              </a:spcBef>
              <a:spcAft>
                <a:spcPts val="0"/>
              </a:spcAft>
              <a:buClr>
                <a:srgbClr val="000000"/>
              </a:buClr>
              <a:buSzPts val="1100"/>
              <a:buNone/>
              <a:defRPr sz="1100">
                <a:solidFill>
                  <a:srgbClr val="000000"/>
                </a:solidFill>
              </a:defRPr>
            </a:lvl9pPr>
          </a:lstStyle>
          <a:p>
            <a:endParaRPr/>
          </a:p>
        </p:txBody>
      </p:sp>
      <p:sp>
        <p:nvSpPr>
          <p:cNvPr id="49" name="Google Shape;49;p11"/>
          <p:cNvSpPr txBox="1">
            <a:spLocks noGrp="1"/>
          </p:cNvSpPr>
          <p:nvPr>
            <p:ph type="ctrTitle" idx="2"/>
          </p:nvPr>
        </p:nvSpPr>
        <p:spPr>
          <a:xfrm>
            <a:off x="1187550" y="415250"/>
            <a:ext cx="6768900" cy="6555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2800"/>
              <a:buNone/>
              <a:defRPr sz="2500">
                <a:solidFill>
                  <a:schemeClr val="dk1"/>
                </a:solidFill>
                <a:latin typeface="Anton"/>
                <a:ea typeface="Anton"/>
                <a:cs typeface="Anton"/>
                <a:sym typeface="Anton"/>
              </a:defRPr>
            </a:lvl1pPr>
            <a:lvl2pPr lvl="1" algn="r" rtl="0">
              <a:spcBef>
                <a:spcPts val="0"/>
              </a:spcBef>
              <a:spcAft>
                <a:spcPts val="0"/>
              </a:spcAft>
              <a:buClr>
                <a:schemeClr val="dk1"/>
              </a:buClr>
              <a:buSzPts val="1800"/>
              <a:buNone/>
              <a:defRPr sz="1800">
                <a:solidFill>
                  <a:schemeClr val="dk1"/>
                </a:solidFill>
              </a:defRPr>
            </a:lvl2pPr>
            <a:lvl3pPr lvl="2" algn="r" rtl="0">
              <a:spcBef>
                <a:spcPts val="0"/>
              </a:spcBef>
              <a:spcAft>
                <a:spcPts val="0"/>
              </a:spcAft>
              <a:buClr>
                <a:schemeClr val="dk1"/>
              </a:buClr>
              <a:buSzPts val="1800"/>
              <a:buNone/>
              <a:defRPr sz="1800">
                <a:solidFill>
                  <a:schemeClr val="dk1"/>
                </a:solidFill>
              </a:defRPr>
            </a:lvl3pPr>
            <a:lvl4pPr lvl="3" algn="r" rtl="0">
              <a:spcBef>
                <a:spcPts val="0"/>
              </a:spcBef>
              <a:spcAft>
                <a:spcPts val="0"/>
              </a:spcAft>
              <a:buClr>
                <a:schemeClr val="dk1"/>
              </a:buClr>
              <a:buSzPts val="1800"/>
              <a:buNone/>
              <a:defRPr sz="1800">
                <a:solidFill>
                  <a:schemeClr val="dk1"/>
                </a:solidFill>
              </a:defRPr>
            </a:lvl4pPr>
            <a:lvl5pPr lvl="4" algn="r" rtl="0">
              <a:spcBef>
                <a:spcPts val="0"/>
              </a:spcBef>
              <a:spcAft>
                <a:spcPts val="0"/>
              </a:spcAft>
              <a:buClr>
                <a:schemeClr val="dk1"/>
              </a:buClr>
              <a:buSzPts val="1800"/>
              <a:buNone/>
              <a:defRPr sz="1800">
                <a:solidFill>
                  <a:schemeClr val="dk1"/>
                </a:solidFill>
              </a:defRPr>
            </a:lvl5pPr>
            <a:lvl6pPr lvl="5" algn="r" rtl="0">
              <a:spcBef>
                <a:spcPts val="0"/>
              </a:spcBef>
              <a:spcAft>
                <a:spcPts val="0"/>
              </a:spcAft>
              <a:buClr>
                <a:schemeClr val="dk1"/>
              </a:buClr>
              <a:buSzPts val="1800"/>
              <a:buNone/>
              <a:defRPr sz="1800">
                <a:solidFill>
                  <a:schemeClr val="dk1"/>
                </a:solidFill>
              </a:defRPr>
            </a:lvl6pPr>
            <a:lvl7pPr lvl="6" algn="r" rtl="0">
              <a:spcBef>
                <a:spcPts val="0"/>
              </a:spcBef>
              <a:spcAft>
                <a:spcPts val="0"/>
              </a:spcAft>
              <a:buClr>
                <a:schemeClr val="dk1"/>
              </a:buClr>
              <a:buSzPts val="1800"/>
              <a:buNone/>
              <a:defRPr sz="1800">
                <a:solidFill>
                  <a:schemeClr val="dk1"/>
                </a:solidFill>
              </a:defRPr>
            </a:lvl7pPr>
            <a:lvl8pPr lvl="7" algn="r" rtl="0">
              <a:spcBef>
                <a:spcPts val="0"/>
              </a:spcBef>
              <a:spcAft>
                <a:spcPts val="0"/>
              </a:spcAft>
              <a:buClr>
                <a:schemeClr val="dk1"/>
              </a:buClr>
              <a:buSzPts val="1800"/>
              <a:buNone/>
              <a:defRPr sz="1800">
                <a:solidFill>
                  <a:schemeClr val="dk1"/>
                </a:solidFill>
              </a:defRPr>
            </a:lvl8pPr>
            <a:lvl9pPr lvl="8" algn="r" rtl="0">
              <a:spcBef>
                <a:spcPts val="0"/>
              </a:spcBef>
              <a:spcAft>
                <a:spcPts val="0"/>
              </a:spcAft>
              <a:buClr>
                <a:schemeClr val="dk1"/>
              </a:buClr>
              <a:buSzPts val="1800"/>
              <a:buNone/>
              <a:defRPr sz="1800">
                <a:solidFill>
                  <a:schemeClr val="dk1"/>
                </a:solidFill>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able of contents">
  <p:cSld name="CUSTOM_17">
    <p:bg>
      <p:bgPr>
        <a:solidFill>
          <a:schemeClr val="lt1"/>
        </a:solidFill>
        <a:effectLst/>
      </p:bgPr>
    </p:bg>
    <p:spTree>
      <p:nvGrpSpPr>
        <p:cNvPr id="1" name="Shape 50"/>
        <p:cNvGrpSpPr/>
        <p:nvPr/>
      </p:nvGrpSpPr>
      <p:grpSpPr>
        <a:xfrm>
          <a:off x="0" y="0"/>
          <a:ext cx="0" cy="0"/>
          <a:chOff x="0" y="0"/>
          <a:chExt cx="0" cy="0"/>
        </a:xfrm>
      </p:grpSpPr>
      <p:sp>
        <p:nvSpPr>
          <p:cNvPr id="51" name="Google Shape;51;p12"/>
          <p:cNvSpPr/>
          <p:nvPr/>
        </p:nvSpPr>
        <p:spPr>
          <a:xfrm>
            <a:off x="3565800" y="-219550"/>
            <a:ext cx="11156400" cy="11156400"/>
          </a:xfrm>
          <a:prstGeom prst="pie">
            <a:avLst>
              <a:gd name="adj1" fmla="val 10799952"/>
              <a:gd name="adj2" fmla="val 16200000"/>
            </a:avLst>
          </a:prstGeom>
          <a:solidFill>
            <a:srgbClr val="E2D9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12"/>
          <p:cNvSpPr txBox="1">
            <a:spLocks noGrp="1"/>
          </p:cNvSpPr>
          <p:nvPr>
            <p:ph type="ctrTitle"/>
          </p:nvPr>
        </p:nvSpPr>
        <p:spPr>
          <a:xfrm>
            <a:off x="724229" y="3235155"/>
            <a:ext cx="2910000" cy="8328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FFFFFF"/>
              </a:buClr>
              <a:buSzPts val="1200"/>
              <a:buNone/>
              <a:defRPr sz="1800">
                <a:solidFill>
                  <a:srgbClr val="333644"/>
                </a:solidFill>
                <a:latin typeface="Anton"/>
                <a:ea typeface="Anton"/>
                <a:cs typeface="Anton"/>
                <a:sym typeface="Anton"/>
              </a:defRPr>
            </a:lvl1pPr>
            <a:lvl2pPr lvl="1" rtl="0">
              <a:spcBef>
                <a:spcPts val="0"/>
              </a:spcBef>
              <a:spcAft>
                <a:spcPts val="0"/>
              </a:spcAft>
              <a:buClr>
                <a:srgbClr val="FFFFFF"/>
              </a:buClr>
              <a:buSzPts val="1200"/>
              <a:buNone/>
              <a:defRPr sz="1200">
                <a:solidFill>
                  <a:srgbClr val="FFFFFF"/>
                </a:solidFill>
              </a:defRPr>
            </a:lvl2pPr>
            <a:lvl3pPr lvl="2" rtl="0">
              <a:spcBef>
                <a:spcPts val="0"/>
              </a:spcBef>
              <a:spcAft>
                <a:spcPts val="0"/>
              </a:spcAft>
              <a:buClr>
                <a:srgbClr val="FFFFFF"/>
              </a:buClr>
              <a:buSzPts val="1200"/>
              <a:buNone/>
              <a:defRPr sz="1200">
                <a:solidFill>
                  <a:srgbClr val="FFFFFF"/>
                </a:solidFill>
              </a:defRPr>
            </a:lvl3pPr>
            <a:lvl4pPr lvl="3" rtl="0">
              <a:spcBef>
                <a:spcPts val="0"/>
              </a:spcBef>
              <a:spcAft>
                <a:spcPts val="0"/>
              </a:spcAft>
              <a:buClr>
                <a:srgbClr val="FFFFFF"/>
              </a:buClr>
              <a:buSzPts val="1200"/>
              <a:buNone/>
              <a:defRPr sz="1200">
                <a:solidFill>
                  <a:srgbClr val="FFFFFF"/>
                </a:solidFill>
              </a:defRPr>
            </a:lvl4pPr>
            <a:lvl5pPr lvl="4" rtl="0">
              <a:spcBef>
                <a:spcPts val="0"/>
              </a:spcBef>
              <a:spcAft>
                <a:spcPts val="0"/>
              </a:spcAft>
              <a:buClr>
                <a:srgbClr val="FFFFFF"/>
              </a:buClr>
              <a:buSzPts val="1200"/>
              <a:buNone/>
              <a:defRPr sz="1200">
                <a:solidFill>
                  <a:srgbClr val="FFFFFF"/>
                </a:solidFill>
              </a:defRPr>
            </a:lvl5pPr>
            <a:lvl6pPr lvl="5" rtl="0">
              <a:spcBef>
                <a:spcPts val="0"/>
              </a:spcBef>
              <a:spcAft>
                <a:spcPts val="0"/>
              </a:spcAft>
              <a:buClr>
                <a:srgbClr val="FFFFFF"/>
              </a:buClr>
              <a:buSzPts val="1200"/>
              <a:buNone/>
              <a:defRPr sz="1200">
                <a:solidFill>
                  <a:srgbClr val="FFFFFF"/>
                </a:solidFill>
              </a:defRPr>
            </a:lvl6pPr>
            <a:lvl7pPr lvl="6" rtl="0">
              <a:spcBef>
                <a:spcPts val="0"/>
              </a:spcBef>
              <a:spcAft>
                <a:spcPts val="0"/>
              </a:spcAft>
              <a:buClr>
                <a:srgbClr val="FFFFFF"/>
              </a:buClr>
              <a:buSzPts val="1200"/>
              <a:buNone/>
              <a:defRPr sz="1200">
                <a:solidFill>
                  <a:srgbClr val="FFFFFF"/>
                </a:solidFill>
              </a:defRPr>
            </a:lvl7pPr>
            <a:lvl8pPr lvl="7" rtl="0">
              <a:spcBef>
                <a:spcPts val="0"/>
              </a:spcBef>
              <a:spcAft>
                <a:spcPts val="0"/>
              </a:spcAft>
              <a:buClr>
                <a:srgbClr val="FFFFFF"/>
              </a:buClr>
              <a:buSzPts val="1200"/>
              <a:buNone/>
              <a:defRPr sz="1200">
                <a:solidFill>
                  <a:srgbClr val="FFFFFF"/>
                </a:solidFill>
              </a:defRPr>
            </a:lvl8pPr>
            <a:lvl9pPr lvl="8" rtl="0">
              <a:spcBef>
                <a:spcPts val="0"/>
              </a:spcBef>
              <a:spcAft>
                <a:spcPts val="0"/>
              </a:spcAft>
              <a:buClr>
                <a:srgbClr val="FFFFFF"/>
              </a:buClr>
              <a:buSzPts val="1200"/>
              <a:buNone/>
              <a:defRPr sz="1200">
                <a:solidFill>
                  <a:srgbClr val="FFFFFF"/>
                </a:solidFill>
              </a:defRPr>
            </a:lvl9pPr>
          </a:lstStyle>
          <a:p>
            <a:endParaRPr/>
          </a:p>
        </p:txBody>
      </p:sp>
      <p:sp>
        <p:nvSpPr>
          <p:cNvPr id="53" name="Google Shape;53;p12"/>
          <p:cNvSpPr txBox="1">
            <a:spLocks noGrp="1"/>
          </p:cNvSpPr>
          <p:nvPr>
            <p:ph type="subTitle" idx="1"/>
          </p:nvPr>
        </p:nvSpPr>
        <p:spPr>
          <a:xfrm>
            <a:off x="724100" y="3985774"/>
            <a:ext cx="2910000" cy="622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FFFFFF"/>
              </a:buClr>
              <a:buSzPts val="1000"/>
              <a:buNone/>
              <a:defRPr sz="1400">
                <a:solidFill>
                  <a:srgbClr val="333644"/>
                </a:solidFill>
                <a:latin typeface="Arvo"/>
                <a:ea typeface="Arvo"/>
                <a:cs typeface="Arvo"/>
                <a:sym typeface="Arvo"/>
              </a:defRPr>
            </a:lvl1pPr>
            <a:lvl2pPr lvl="1" rtl="0">
              <a:lnSpc>
                <a:spcPct val="100000"/>
              </a:lnSpc>
              <a:spcBef>
                <a:spcPts val="0"/>
              </a:spcBef>
              <a:spcAft>
                <a:spcPts val="0"/>
              </a:spcAft>
              <a:buClr>
                <a:srgbClr val="FFFFFF"/>
              </a:buClr>
              <a:buSzPts val="1000"/>
              <a:buNone/>
              <a:defRPr sz="1000">
                <a:solidFill>
                  <a:srgbClr val="FFFFFF"/>
                </a:solidFill>
              </a:defRPr>
            </a:lvl2pPr>
            <a:lvl3pPr lvl="2" rtl="0">
              <a:lnSpc>
                <a:spcPct val="100000"/>
              </a:lnSpc>
              <a:spcBef>
                <a:spcPts val="0"/>
              </a:spcBef>
              <a:spcAft>
                <a:spcPts val="0"/>
              </a:spcAft>
              <a:buClr>
                <a:srgbClr val="FFFFFF"/>
              </a:buClr>
              <a:buSzPts val="1000"/>
              <a:buNone/>
              <a:defRPr sz="1000">
                <a:solidFill>
                  <a:srgbClr val="FFFFFF"/>
                </a:solidFill>
              </a:defRPr>
            </a:lvl3pPr>
            <a:lvl4pPr lvl="3" rtl="0">
              <a:lnSpc>
                <a:spcPct val="100000"/>
              </a:lnSpc>
              <a:spcBef>
                <a:spcPts val="0"/>
              </a:spcBef>
              <a:spcAft>
                <a:spcPts val="0"/>
              </a:spcAft>
              <a:buClr>
                <a:srgbClr val="FFFFFF"/>
              </a:buClr>
              <a:buSzPts val="1000"/>
              <a:buNone/>
              <a:defRPr sz="1000">
                <a:solidFill>
                  <a:srgbClr val="FFFFFF"/>
                </a:solidFill>
              </a:defRPr>
            </a:lvl4pPr>
            <a:lvl5pPr lvl="4" rtl="0">
              <a:lnSpc>
                <a:spcPct val="100000"/>
              </a:lnSpc>
              <a:spcBef>
                <a:spcPts val="0"/>
              </a:spcBef>
              <a:spcAft>
                <a:spcPts val="0"/>
              </a:spcAft>
              <a:buClr>
                <a:srgbClr val="FFFFFF"/>
              </a:buClr>
              <a:buSzPts val="1000"/>
              <a:buNone/>
              <a:defRPr sz="1000">
                <a:solidFill>
                  <a:srgbClr val="FFFFFF"/>
                </a:solidFill>
              </a:defRPr>
            </a:lvl5pPr>
            <a:lvl6pPr lvl="5" rtl="0">
              <a:lnSpc>
                <a:spcPct val="100000"/>
              </a:lnSpc>
              <a:spcBef>
                <a:spcPts val="0"/>
              </a:spcBef>
              <a:spcAft>
                <a:spcPts val="0"/>
              </a:spcAft>
              <a:buClr>
                <a:srgbClr val="FFFFFF"/>
              </a:buClr>
              <a:buSzPts val="1000"/>
              <a:buNone/>
              <a:defRPr sz="1000">
                <a:solidFill>
                  <a:srgbClr val="FFFFFF"/>
                </a:solidFill>
              </a:defRPr>
            </a:lvl6pPr>
            <a:lvl7pPr lvl="6" rtl="0">
              <a:lnSpc>
                <a:spcPct val="100000"/>
              </a:lnSpc>
              <a:spcBef>
                <a:spcPts val="0"/>
              </a:spcBef>
              <a:spcAft>
                <a:spcPts val="0"/>
              </a:spcAft>
              <a:buClr>
                <a:srgbClr val="FFFFFF"/>
              </a:buClr>
              <a:buSzPts val="1000"/>
              <a:buNone/>
              <a:defRPr sz="1000">
                <a:solidFill>
                  <a:srgbClr val="FFFFFF"/>
                </a:solidFill>
              </a:defRPr>
            </a:lvl7pPr>
            <a:lvl8pPr lvl="7" rtl="0">
              <a:lnSpc>
                <a:spcPct val="100000"/>
              </a:lnSpc>
              <a:spcBef>
                <a:spcPts val="0"/>
              </a:spcBef>
              <a:spcAft>
                <a:spcPts val="0"/>
              </a:spcAft>
              <a:buClr>
                <a:srgbClr val="FFFFFF"/>
              </a:buClr>
              <a:buSzPts val="1000"/>
              <a:buNone/>
              <a:defRPr sz="1000">
                <a:solidFill>
                  <a:srgbClr val="FFFFFF"/>
                </a:solidFill>
              </a:defRPr>
            </a:lvl8pPr>
            <a:lvl9pPr lvl="8" rtl="0">
              <a:lnSpc>
                <a:spcPct val="100000"/>
              </a:lnSpc>
              <a:spcBef>
                <a:spcPts val="0"/>
              </a:spcBef>
              <a:spcAft>
                <a:spcPts val="0"/>
              </a:spcAft>
              <a:buClr>
                <a:srgbClr val="FFFFFF"/>
              </a:buClr>
              <a:buSzPts val="1000"/>
              <a:buNone/>
              <a:defRPr sz="1000">
                <a:solidFill>
                  <a:srgbClr val="FFFFFF"/>
                </a:solidFill>
              </a:defRPr>
            </a:lvl9pPr>
          </a:lstStyle>
          <a:p>
            <a:endParaRPr/>
          </a:p>
        </p:txBody>
      </p:sp>
      <p:sp>
        <p:nvSpPr>
          <p:cNvPr id="54" name="Google Shape;54;p12"/>
          <p:cNvSpPr txBox="1">
            <a:spLocks noGrp="1"/>
          </p:cNvSpPr>
          <p:nvPr>
            <p:ph type="title" idx="2" hasCustomPrompt="1"/>
          </p:nvPr>
        </p:nvSpPr>
        <p:spPr>
          <a:xfrm>
            <a:off x="724229" y="2851272"/>
            <a:ext cx="2910000" cy="577800"/>
          </a:xfrm>
          <a:prstGeom prst="rect">
            <a:avLst/>
          </a:prstGeom>
        </p:spPr>
        <p:txBody>
          <a:bodyPr spcFirstLastPara="1" wrap="square" lIns="91425" tIns="91425" rIns="91425" bIns="91425" anchor="ctr" anchorCtr="0">
            <a:noAutofit/>
          </a:bodyPr>
          <a:lstStyle>
            <a:lvl1pPr lvl="0" rtl="0">
              <a:spcBef>
                <a:spcPts val="0"/>
              </a:spcBef>
              <a:spcAft>
                <a:spcPts val="0"/>
              </a:spcAft>
              <a:buClr>
                <a:srgbClr val="FFFFFF"/>
              </a:buClr>
              <a:buSzPts val="4800"/>
              <a:buNone/>
              <a:defRPr sz="2900">
                <a:solidFill>
                  <a:srgbClr val="F09800"/>
                </a:solidFill>
                <a:latin typeface="Anton"/>
                <a:ea typeface="Anton"/>
                <a:cs typeface="Anton"/>
                <a:sym typeface="Anton"/>
              </a:defRPr>
            </a:lvl1pPr>
            <a:lvl2pPr lvl="1"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9pPr>
          </a:lstStyle>
          <a:p>
            <a:r>
              <a:t>xx%</a:t>
            </a:r>
          </a:p>
        </p:txBody>
      </p:sp>
      <p:sp>
        <p:nvSpPr>
          <p:cNvPr id="55" name="Google Shape;55;p12"/>
          <p:cNvSpPr txBox="1">
            <a:spLocks noGrp="1"/>
          </p:cNvSpPr>
          <p:nvPr>
            <p:ph type="ctrTitle" idx="3"/>
          </p:nvPr>
        </p:nvSpPr>
        <p:spPr>
          <a:xfrm>
            <a:off x="5520900" y="3235150"/>
            <a:ext cx="2910000" cy="8328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FFFFFF"/>
              </a:buClr>
              <a:buSzPts val="1200"/>
              <a:buNone/>
              <a:defRPr sz="1800">
                <a:solidFill>
                  <a:srgbClr val="333644"/>
                </a:solidFill>
                <a:latin typeface="Anton"/>
                <a:ea typeface="Anton"/>
                <a:cs typeface="Anton"/>
                <a:sym typeface="Anton"/>
              </a:defRPr>
            </a:lvl1pPr>
            <a:lvl2pPr lvl="1" rtl="0">
              <a:spcBef>
                <a:spcPts val="0"/>
              </a:spcBef>
              <a:spcAft>
                <a:spcPts val="0"/>
              </a:spcAft>
              <a:buClr>
                <a:srgbClr val="FFFFFF"/>
              </a:buClr>
              <a:buSzPts val="1200"/>
              <a:buNone/>
              <a:defRPr sz="1200">
                <a:solidFill>
                  <a:srgbClr val="FFFFFF"/>
                </a:solidFill>
              </a:defRPr>
            </a:lvl2pPr>
            <a:lvl3pPr lvl="2" rtl="0">
              <a:spcBef>
                <a:spcPts val="0"/>
              </a:spcBef>
              <a:spcAft>
                <a:spcPts val="0"/>
              </a:spcAft>
              <a:buClr>
                <a:srgbClr val="FFFFFF"/>
              </a:buClr>
              <a:buSzPts val="1200"/>
              <a:buNone/>
              <a:defRPr sz="1200">
                <a:solidFill>
                  <a:srgbClr val="FFFFFF"/>
                </a:solidFill>
              </a:defRPr>
            </a:lvl3pPr>
            <a:lvl4pPr lvl="3" rtl="0">
              <a:spcBef>
                <a:spcPts val="0"/>
              </a:spcBef>
              <a:spcAft>
                <a:spcPts val="0"/>
              </a:spcAft>
              <a:buClr>
                <a:srgbClr val="FFFFFF"/>
              </a:buClr>
              <a:buSzPts val="1200"/>
              <a:buNone/>
              <a:defRPr sz="1200">
                <a:solidFill>
                  <a:srgbClr val="FFFFFF"/>
                </a:solidFill>
              </a:defRPr>
            </a:lvl4pPr>
            <a:lvl5pPr lvl="4" rtl="0">
              <a:spcBef>
                <a:spcPts val="0"/>
              </a:spcBef>
              <a:spcAft>
                <a:spcPts val="0"/>
              </a:spcAft>
              <a:buClr>
                <a:srgbClr val="FFFFFF"/>
              </a:buClr>
              <a:buSzPts val="1200"/>
              <a:buNone/>
              <a:defRPr sz="1200">
                <a:solidFill>
                  <a:srgbClr val="FFFFFF"/>
                </a:solidFill>
              </a:defRPr>
            </a:lvl5pPr>
            <a:lvl6pPr lvl="5" rtl="0">
              <a:spcBef>
                <a:spcPts val="0"/>
              </a:spcBef>
              <a:spcAft>
                <a:spcPts val="0"/>
              </a:spcAft>
              <a:buClr>
                <a:srgbClr val="FFFFFF"/>
              </a:buClr>
              <a:buSzPts val="1200"/>
              <a:buNone/>
              <a:defRPr sz="1200">
                <a:solidFill>
                  <a:srgbClr val="FFFFFF"/>
                </a:solidFill>
              </a:defRPr>
            </a:lvl6pPr>
            <a:lvl7pPr lvl="6" rtl="0">
              <a:spcBef>
                <a:spcPts val="0"/>
              </a:spcBef>
              <a:spcAft>
                <a:spcPts val="0"/>
              </a:spcAft>
              <a:buClr>
                <a:srgbClr val="FFFFFF"/>
              </a:buClr>
              <a:buSzPts val="1200"/>
              <a:buNone/>
              <a:defRPr sz="1200">
                <a:solidFill>
                  <a:srgbClr val="FFFFFF"/>
                </a:solidFill>
              </a:defRPr>
            </a:lvl7pPr>
            <a:lvl8pPr lvl="7" rtl="0">
              <a:spcBef>
                <a:spcPts val="0"/>
              </a:spcBef>
              <a:spcAft>
                <a:spcPts val="0"/>
              </a:spcAft>
              <a:buClr>
                <a:srgbClr val="FFFFFF"/>
              </a:buClr>
              <a:buSzPts val="1200"/>
              <a:buNone/>
              <a:defRPr sz="1200">
                <a:solidFill>
                  <a:srgbClr val="FFFFFF"/>
                </a:solidFill>
              </a:defRPr>
            </a:lvl8pPr>
            <a:lvl9pPr lvl="8" rtl="0">
              <a:spcBef>
                <a:spcPts val="0"/>
              </a:spcBef>
              <a:spcAft>
                <a:spcPts val="0"/>
              </a:spcAft>
              <a:buClr>
                <a:srgbClr val="FFFFFF"/>
              </a:buClr>
              <a:buSzPts val="1200"/>
              <a:buNone/>
              <a:defRPr sz="1200">
                <a:solidFill>
                  <a:srgbClr val="FFFFFF"/>
                </a:solidFill>
              </a:defRPr>
            </a:lvl9pPr>
          </a:lstStyle>
          <a:p>
            <a:endParaRPr/>
          </a:p>
        </p:txBody>
      </p:sp>
      <p:sp>
        <p:nvSpPr>
          <p:cNvPr id="56" name="Google Shape;56;p12"/>
          <p:cNvSpPr txBox="1">
            <a:spLocks noGrp="1"/>
          </p:cNvSpPr>
          <p:nvPr>
            <p:ph type="subTitle" idx="4"/>
          </p:nvPr>
        </p:nvSpPr>
        <p:spPr>
          <a:xfrm>
            <a:off x="5520900" y="3985774"/>
            <a:ext cx="2910000" cy="622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FFFFFF"/>
              </a:buClr>
              <a:buSzPts val="1000"/>
              <a:buNone/>
              <a:defRPr sz="1400">
                <a:solidFill>
                  <a:srgbClr val="333644"/>
                </a:solidFill>
                <a:latin typeface="Arvo"/>
                <a:ea typeface="Arvo"/>
                <a:cs typeface="Arvo"/>
                <a:sym typeface="Arvo"/>
              </a:defRPr>
            </a:lvl1pPr>
            <a:lvl2pPr lvl="1" rtl="0">
              <a:lnSpc>
                <a:spcPct val="100000"/>
              </a:lnSpc>
              <a:spcBef>
                <a:spcPts val="0"/>
              </a:spcBef>
              <a:spcAft>
                <a:spcPts val="0"/>
              </a:spcAft>
              <a:buClr>
                <a:srgbClr val="FFFFFF"/>
              </a:buClr>
              <a:buSzPts val="1000"/>
              <a:buNone/>
              <a:defRPr sz="1000">
                <a:solidFill>
                  <a:srgbClr val="FFFFFF"/>
                </a:solidFill>
              </a:defRPr>
            </a:lvl2pPr>
            <a:lvl3pPr lvl="2" rtl="0">
              <a:lnSpc>
                <a:spcPct val="100000"/>
              </a:lnSpc>
              <a:spcBef>
                <a:spcPts val="0"/>
              </a:spcBef>
              <a:spcAft>
                <a:spcPts val="0"/>
              </a:spcAft>
              <a:buClr>
                <a:srgbClr val="FFFFFF"/>
              </a:buClr>
              <a:buSzPts val="1000"/>
              <a:buNone/>
              <a:defRPr sz="1000">
                <a:solidFill>
                  <a:srgbClr val="FFFFFF"/>
                </a:solidFill>
              </a:defRPr>
            </a:lvl3pPr>
            <a:lvl4pPr lvl="3" rtl="0">
              <a:lnSpc>
                <a:spcPct val="100000"/>
              </a:lnSpc>
              <a:spcBef>
                <a:spcPts val="0"/>
              </a:spcBef>
              <a:spcAft>
                <a:spcPts val="0"/>
              </a:spcAft>
              <a:buClr>
                <a:srgbClr val="FFFFFF"/>
              </a:buClr>
              <a:buSzPts val="1000"/>
              <a:buNone/>
              <a:defRPr sz="1000">
                <a:solidFill>
                  <a:srgbClr val="FFFFFF"/>
                </a:solidFill>
              </a:defRPr>
            </a:lvl4pPr>
            <a:lvl5pPr lvl="4" rtl="0">
              <a:lnSpc>
                <a:spcPct val="100000"/>
              </a:lnSpc>
              <a:spcBef>
                <a:spcPts val="0"/>
              </a:spcBef>
              <a:spcAft>
                <a:spcPts val="0"/>
              </a:spcAft>
              <a:buClr>
                <a:srgbClr val="FFFFFF"/>
              </a:buClr>
              <a:buSzPts val="1000"/>
              <a:buNone/>
              <a:defRPr sz="1000">
                <a:solidFill>
                  <a:srgbClr val="FFFFFF"/>
                </a:solidFill>
              </a:defRPr>
            </a:lvl5pPr>
            <a:lvl6pPr lvl="5" rtl="0">
              <a:lnSpc>
                <a:spcPct val="100000"/>
              </a:lnSpc>
              <a:spcBef>
                <a:spcPts val="0"/>
              </a:spcBef>
              <a:spcAft>
                <a:spcPts val="0"/>
              </a:spcAft>
              <a:buClr>
                <a:srgbClr val="FFFFFF"/>
              </a:buClr>
              <a:buSzPts val="1000"/>
              <a:buNone/>
              <a:defRPr sz="1000">
                <a:solidFill>
                  <a:srgbClr val="FFFFFF"/>
                </a:solidFill>
              </a:defRPr>
            </a:lvl6pPr>
            <a:lvl7pPr lvl="6" rtl="0">
              <a:lnSpc>
                <a:spcPct val="100000"/>
              </a:lnSpc>
              <a:spcBef>
                <a:spcPts val="0"/>
              </a:spcBef>
              <a:spcAft>
                <a:spcPts val="0"/>
              </a:spcAft>
              <a:buClr>
                <a:srgbClr val="FFFFFF"/>
              </a:buClr>
              <a:buSzPts val="1000"/>
              <a:buNone/>
              <a:defRPr sz="1000">
                <a:solidFill>
                  <a:srgbClr val="FFFFFF"/>
                </a:solidFill>
              </a:defRPr>
            </a:lvl7pPr>
            <a:lvl8pPr lvl="7" rtl="0">
              <a:lnSpc>
                <a:spcPct val="100000"/>
              </a:lnSpc>
              <a:spcBef>
                <a:spcPts val="0"/>
              </a:spcBef>
              <a:spcAft>
                <a:spcPts val="0"/>
              </a:spcAft>
              <a:buClr>
                <a:srgbClr val="FFFFFF"/>
              </a:buClr>
              <a:buSzPts val="1000"/>
              <a:buNone/>
              <a:defRPr sz="1000">
                <a:solidFill>
                  <a:srgbClr val="FFFFFF"/>
                </a:solidFill>
              </a:defRPr>
            </a:lvl8pPr>
            <a:lvl9pPr lvl="8" rtl="0">
              <a:lnSpc>
                <a:spcPct val="100000"/>
              </a:lnSpc>
              <a:spcBef>
                <a:spcPts val="0"/>
              </a:spcBef>
              <a:spcAft>
                <a:spcPts val="0"/>
              </a:spcAft>
              <a:buClr>
                <a:srgbClr val="FFFFFF"/>
              </a:buClr>
              <a:buSzPts val="1000"/>
              <a:buNone/>
              <a:defRPr sz="1000">
                <a:solidFill>
                  <a:srgbClr val="FFFFFF"/>
                </a:solidFill>
              </a:defRPr>
            </a:lvl9pPr>
          </a:lstStyle>
          <a:p>
            <a:endParaRPr/>
          </a:p>
        </p:txBody>
      </p:sp>
      <p:sp>
        <p:nvSpPr>
          <p:cNvPr id="57" name="Google Shape;57;p12"/>
          <p:cNvSpPr txBox="1">
            <a:spLocks noGrp="1"/>
          </p:cNvSpPr>
          <p:nvPr>
            <p:ph type="title" idx="5" hasCustomPrompt="1"/>
          </p:nvPr>
        </p:nvSpPr>
        <p:spPr>
          <a:xfrm>
            <a:off x="5520900" y="2851272"/>
            <a:ext cx="2910000" cy="577800"/>
          </a:xfrm>
          <a:prstGeom prst="rect">
            <a:avLst/>
          </a:prstGeom>
        </p:spPr>
        <p:txBody>
          <a:bodyPr spcFirstLastPara="1" wrap="square" lIns="91425" tIns="91425" rIns="91425" bIns="91425" anchor="ctr" anchorCtr="0">
            <a:noAutofit/>
          </a:bodyPr>
          <a:lstStyle>
            <a:lvl1pPr lvl="0" rtl="0">
              <a:spcBef>
                <a:spcPts val="0"/>
              </a:spcBef>
              <a:spcAft>
                <a:spcPts val="0"/>
              </a:spcAft>
              <a:buClr>
                <a:srgbClr val="FFFFFF"/>
              </a:buClr>
              <a:buSzPts val="4800"/>
              <a:buNone/>
              <a:defRPr sz="2900">
                <a:solidFill>
                  <a:srgbClr val="F09800"/>
                </a:solidFill>
                <a:latin typeface="Anton"/>
                <a:ea typeface="Anton"/>
                <a:cs typeface="Anton"/>
                <a:sym typeface="Anton"/>
              </a:defRPr>
            </a:lvl1pPr>
            <a:lvl2pPr lvl="1"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9pPr>
          </a:lstStyle>
          <a:p>
            <a:r>
              <a:t>xx%</a:t>
            </a:r>
          </a:p>
        </p:txBody>
      </p:sp>
      <p:sp>
        <p:nvSpPr>
          <p:cNvPr id="58" name="Google Shape;58;p12"/>
          <p:cNvSpPr txBox="1">
            <a:spLocks noGrp="1"/>
          </p:cNvSpPr>
          <p:nvPr>
            <p:ph type="ctrTitle" idx="6"/>
          </p:nvPr>
        </p:nvSpPr>
        <p:spPr>
          <a:xfrm>
            <a:off x="724225" y="921175"/>
            <a:ext cx="2910000" cy="8328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FFFFFF"/>
              </a:buClr>
              <a:buSzPts val="1200"/>
              <a:buNone/>
              <a:defRPr sz="1800">
                <a:solidFill>
                  <a:srgbClr val="333644"/>
                </a:solidFill>
                <a:latin typeface="Anton"/>
                <a:ea typeface="Anton"/>
                <a:cs typeface="Anton"/>
                <a:sym typeface="Anton"/>
              </a:defRPr>
            </a:lvl1pPr>
            <a:lvl2pPr lvl="1" rtl="0">
              <a:spcBef>
                <a:spcPts val="0"/>
              </a:spcBef>
              <a:spcAft>
                <a:spcPts val="0"/>
              </a:spcAft>
              <a:buClr>
                <a:srgbClr val="FFFFFF"/>
              </a:buClr>
              <a:buSzPts val="1200"/>
              <a:buNone/>
              <a:defRPr sz="1200">
                <a:solidFill>
                  <a:srgbClr val="FFFFFF"/>
                </a:solidFill>
              </a:defRPr>
            </a:lvl2pPr>
            <a:lvl3pPr lvl="2" rtl="0">
              <a:spcBef>
                <a:spcPts val="0"/>
              </a:spcBef>
              <a:spcAft>
                <a:spcPts val="0"/>
              </a:spcAft>
              <a:buClr>
                <a:srgbClr val="FFFFFF"/>
              </a:buClr>
              <a:buSzPts val="1200"/>
              <a:buNone/>
              <a:defRPr sz="1200">
                <a:solidFill>
                  <a:srgbClr val="FFFFFF"/>
                </a:solidFill>
              </a:defRPr>
            </a:lvl3pPr>
            <a:lvl4pPr lvl="3" rtl="0">
              <a:spcBef>
                <a:spcPts val="0"/>
              </a:spcBef>
              <a:spcAft>
                <a:spcPts val="0"/>
              </a:spcAft>
              <a:buClr>
                <a:srgbClr val="FFFFFF"/>
              </a:buClr>
              <a:buSzPts val="1200"/>
              <a:buNone/>
              <a:defRPr sz="1200">
                <a:solidFill>
                  <a:srgbClr val="FFFFFF"/>
                </a:solidFill>
              </a:defRPr>
            </a:lvl4pPr>
            <a:lvl5pPr lvl="4" rtl="0">
              <a:spcBef>
                <a:spcPts val="0"/>
              </a:spcBef>
              <a:spcAft>
                <a:spcPts val="0"/>
              </a:spcAft>
              <a:buClr>
                <a:srgbClr val="FFFFFF"/>
              </a:buClr>
              <a:buSzPts val="1200"/>
              <a:buNone/>
              <a:defRPr sz="1200">
                <a:solidFill>
                  <a:srgbClr val="FFFFFF"/>
                </a:solidFill>
              </a:defRPr>
            </a:lvl5pPr>
            <a:lvl6pPr lvl="5" rtl="0">
              <a:spcBef>
                <a:spcPts val="0"/>
              </a:spcBef>
              <a:spcAft>
                <a:spcPts val="0"/>
              </a:spcAft>
              <a:buClr>
                <a:srgbClr val="FFFFFF"/>
              </a:buClr>
              <a:buSzPts val="1200"/>
              <a:buNone/>
              <a:defRPr sz="1200">
                <a:solidFill>
                  <a:srgbClr val="FFFFFF"/>
                </a:solidFill>
              </a:defRPr>
            </a:lvl6pPr>
            <a:lvl7pPr lvl="6" rtl="0">
              <a:spcBef>
                <a:spcPts val="0"/>
              </a:spcBef>
              <a:spcAft>
                <a:spcPts val="0"/>
              </a:spcAft>
              <a:buClr>
                <a:srgbClr val="FFFFFF"/>
              </a:buClr>
              <a:buSzPts val="1200"/>
              <a:buNone/>
              <a:defRPr sz="1200">
                <a:solidFill>
                  <a:srgbClr val="FFFFFF"/>
                </a:solidFill>
              </a:defRPr>
            </a:lvl7pPr>
            <a:lvl8pPr lvl="7" rtl="0">
              <a:spcBef>
                <a:spcPts val="0"/>
              </a:spcBef>
              <a:spcAft>
                <a:spcPts val="0"/>
              </a:spcAft>
              <a:buClr>
                <a:srgbClr val="FFFFFF"/>
              </a:buClr>
              <a:buSzPts val="1200"/>
              <a:buNone/>
              <a:defRPr sz="1200">
                <a:solidFill>
                  <a:srgbClr val="FFFFFF"/>
                </a:solidFill>
              </a:defRPr>
            </a:lvl8pPr>
            <a:lvl9pPr lvl="8" rtl="0">
              <a:spcBef>
                <a:spcPts val="0"/>
              </a:spcBef>
              <a:spcAft>
                <a:spcPts val="0"/>
              </a:spcAft>
              <a:buClr>
                <a:srgbClr val="FFFFFF"/>
              </a:buClr>
              <a:buSzPts val="1200"/>
              <a:buNone/>
              <a:defRPr sz="1200">
                <a:solidFill>
                  <a:srgbClr val="FFFFFF"/>
                </a:solidFill>
              </a:defRPr>
            </a:lvl9pPr>
          </a:lstStyle>
          <a:p>
            <a:endParaRPr/>
          </a:p>
        </p:txBody>
      </p:sp>
      <p:sp>
        <p:nvSpPr>
          <p:cNvPr id="59" name="Google Shape;59;p12"/>
          <p:cNvSpPr txBox="1">
            <a:spLocks noGrp="1"/>
          </p:cNvSpPr>
          <p:nvPr>
            <p:ph type="subTitle" idx="7"/>
          </p:nvPr>
        </p:nvSpPr>
        <p:spPr>
          <a:xfrm>
            <a:off x="724226" y="1671769"/>
            <a:ext cx="2910000" cy="622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FFFFFF"/>
              </a:buClr>
              <a:buSzPts val="1000"/>
              <a:buNone/>
              <a:defRPr sz="1400">
                <a:solidFill>
                  <a:srgbClr val="333644"/>
                </a:solidFill>
                <a:latin typeface="Arvo"/>
                <a:ea typeface="Arvo"/>
                <a:cs typeface="Arvo"/>
                <a:sym typeface="Arvo"/>
              </a:defRPr>
            </a:lvl1pPr>
            <a:lvl2pPr lvl="1" rtl="0">
              <a:lnSpc>
                <a:spcPct val="100000"/>
              </a:lnSpc>
              <a:spcBef>
                <a:spcPts val="0"/>
              </a:spcBef>
              <a:spcAft>
                <a:spcPts val="0"/>
              </a:spcAft>
              <a:buClr>
                <a:srgbClr val="FFFFFF"/>
              </a:buClr>
              <a:buSzPts val="1000"/>
              <a:buNone/>
              <a:defRPr sz="1000">
                <a:solidFill>
                  <a:srgbClr val="FFFFFF"/>
                </a:solidFill>
              </a:defRPr>
            </a:lvl2pPr>
            <a:lvl3pPr lvl="2" rtl="0">
              <a:lnSpc>
                <a:spcPct val="100000"/>
              </a:lnSpc>
              <a:spcBef>
                <a:spcPts val="0"/>
              </a:spcBef>
              <a:spcAft>
                <a:spcPts val="0"/>
              </a:spcAft>
              <a:buClr>
                <a:srgbClr val="FFFFFF"/>
              </a:buClr>
              <a:buSzPts val="1000"/>
              <a:buNone/>
              <a:defRPr sz="1000">
                <a:solidFill>
                  <a:srgbClr val="FFFFFF"/>
                </a:solidFill>
              </a:defRPr>
            </a:lvl3pPr>
            <a:lvl4pPr lvl="3" rtl="0">
              <a:lnSpc>
                <a:spcPct val="100000"/>
              </a:lnSpc>
              <a:spcBef>
                <a:spcPts val="0"/>
              </a:spcBef>
              <a:spcAft>
                <a:spcPts val="0"/>
              </a:spcAft>
              <a:buClr>
                <a:srgbClr val="FFFFFF"/>
              </a:buClr>
              <a:buSzPts val="1000"/>
              <a:buNone/>
              <a:defRPr sz="1000">
                <a:solidFill>
                  <a:srgbClr val="FFFFFF"/>
                </a:solidFill>
              </a:defRPr>
            </a:lvl4pPr>
            <a:lvl5pPr lvl="4" rtl="0">
              <a:lnSpc>
                <a:spcPct val="100000"/>
              </a:lnSpc>
              <a:spcBef>
                <a:spcPts val="0"/>
              </a:spcBef>
              <a:spcAft>
                <a:spcPts val="0"/>
              </a:spcAft>
              <a:buClr>
                <a:srgbClr val="FFFFFF"/>
              </a:buClr>
              <a:buSzPts val="1000"/>
              <a:buNone/>
              <a:defRPr sz="1000">
                <a:solidFill>
                  <a:srgbClr val="FFFFFF"/>
                </a:solidFill>
              </a:defRPr>
            </a:lvl5pPr>
            <a:lvl6pPr lvl="5" rtl="0">
              <a:lnSpc>
                <a:spcPct val="100000"/>
              </a:lnSpc>
              <a:spcBef>
                <a:spcPts val="0"/>
              </a:spcBef>
              <a:spcAft>
                <a:spcPts val="0"/>
              </a:spcAft>
              <a:buClr>
                <a:srgbClr val="FFFFFF"/>
              </a:buClr>
              <a:buSzPts val="1000"/>
              <a:buNone/>
              <a:defRPr sz="1000">
                <a:solidFill>
                  <a:srgbClr val="FFFFFF"/>
                </a:solidFill>
              </a:defRPr>
            </a:lvl6pPr>
            <a:lvl7pPr lvl="6" rtl="0">
              <a:lnSpc>
                <a:spcPct val="100000"/>
              </a:lnSpc>
              <a:spcBef>
                <a:spcPts val="0"/>
              </a:spcBef>
              <a:spcAft>
                <a:spcPts val="0"/>
              </a:spcAft>
              <a:buClr>
                <a:srgbClr val="FFFFFF"/>
              </a:buClr>
              <a:buSzPts val="1000"/>
              <a:buNone/>
              <a:defRPr sz="1000">
                <a:solidFill>
                  <a:srgbClr val="FFFFFF"/>
                </a:solidFill>
              </a:defRPr>
            </a:lvl7pPr>
            <a:lvl8pPr lvl="7" rtl="0">
              <a:lnSpc>
                <a:spcPct val="100000"/>
              </a:lnSpc>
              <a:spcBef>
                <a:spcPts val="0"/>
              </a:spcBef>
              <a:spcAft>
                <a:spcPts val="0"/>
              </a:spcAft>
              <a:buClr>
                <a:srgbClr val="FFFFFF"/>
              </a:buClr>
              <a:buSzPts val="1000"/>
              <a:buNone/>
              <a:defRPr sz="1000">
                <a:solidFill>
                  <a:srgbClr val="FFFFFF"/>
                </a:solidFill>
              </a:defRPr>
            </a:lvl8pPr>
            <a:lvl9pPr lvl="8" rtl="0">
              <a:lnSpc>
                <a:spcPct val="100000"/>
              </a:lnSpc>
              <a:spcBef>
                <a:spcPts val="0"/>
              </a:spcBef>
              <a:spcAft>
                <a:spcPts val="0"/>
              </a:spcAft>
              <a:buClr>
                <a:srgbClr val="FFFFFF"/>
              </a:buClr>
              <a:buSzPts val="1000"/>
              <a:buNone/>
              <a:defRPr sz="1000">
                <a:solidFill>
                  <a:srgbClr val="FFFFFF"/>
                </a:solidFill>
              </a:defRPr>
            </a:lvl9pPr>
          </a:lstStyle>
          <a:p>
            <a:endParaRPr/>
          </a:p>
        </p:txBody>
      </p:sp>
      <p:sp>
        <p:nvSpPr>
          <p:cNvPr id="60" name="Google Shape;60;p12"/>
          <p:cNvSpPr txBox="1">
            <a:spLocks noGrp="1"/>
          </p:cNvSpPr>
          <p:nvPr>
            <p:ph type="title" idx="8" hasCustomPrompt="1"/>
          </p:nvPr>
        </p:nvSpPr>
        <p:spPr>
          <a:xfrm>
            <a:off x="724226" y="537275"/>
            <a:ext cx="2910000" cy="577800"/>
          </a:xfrm>
          <a:prstGeom prst="rect">
            <a:avLst/>
          </a:prstGeom>
        </p:spPr>
        <p:txBody>
          <a:bodyPr spcFirstLastPara="1" wrap="square" lIns="91425" tIns="91425" rIns="91425" bIns="91425" anchor="ctr" anchorCtr="0">
            <a:noAutofit/>
          </a:bodyPr>
          <a:lstStyle>
            <a:lvl1pPr lvl="0" rtl="0">
              <a:spcBef>
                <a:spcPts val="0"/>
              </a:spcBef>
              <a:spcAft>
                <a:spcPts val="0"/>
              </a:spcAft>
              <a:buClr>
                <a:srgbClr val="FFFFFF"/>
              </a:buClr>
              <a:buSzPts val="4800"/>
              <a:buNone/>
              <a:defRPr sz="2900">
                <a:solidFill>
                  <a:srgbClr val="F09800"/>
                </a:solidFill>
                <a:latin typeface="Anton"/>
                <a:ea typeface="Anton"/>
                <a:cs typeface="Anton"/>
                <a:sym typeface="Anton"/>
              </a:defRPr>
            </a:lvl1pPr>
            <a:lvl2pPr lvl="1"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9pPr>
          </a:lstStyle>
          <a:p>
            <a:r>
              <a:t>xx%</a:t>
            </a:r>
          </a:p>
        </p:txBody>
      </p:sp>
      <p:sp>
        <p:nvSpPr>
          <p:cNvPr id="61" name="Google Shape;61;p12"/>
          <p:cNvSpPr txBox="1">
            <a:spLocks noGrp="1"/>
          </p:cNvSpPr>
          <p:nvPr>
            <p:ph type="ctrTitle" idx="9"/>
          </p:nvPr>
        </p:nvSpPr>
        <p:spPr>
          <a:xfrm>
            <a:off x="5520900" y="921157"/>
            <a:ext cx="2910000" cy="8328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FFFFFF"/>
              </a:buClr>
              <a:buSzPts val="1200"/>
              <a:buNone/>
              <a:defRPr sz="1800">
                <a:solidFill>
                  <a:srgbClr val="333644"/>
                </a:solidFill>
                <a:latin typeface="Anton"/>
                <a:ea typeface="Anton"/>
                <a:cs typeface="Anton"/>
                <a:sym typeface="Anton"/>
              </a:defRPr>
            </a:lvl1pPr>
            <a:lvl2pPr lvl="1" rtl="0">
              <a:spcBef>
                <a:spcPts val="0"/>
              </a:spcBef>
              <a:spcAft>
                <a:spcPts val="0"/>
              </a:spcAft>
              <a:buClr>
                <a:srgbClr val="FFFFFF"/>
              </a:buClr>
              <a:buSzPts val="1200"/>
              <a:buNone/>
              <a:defRPr sz="1200">
                <a:solidFill>
                  <a:srgbClr val="FFFFFF"/>
                </a:solidFill>
              </a:defRPr>
            </a:lvl2pPr>
            <a:lvl3pPr lvl="2" rtl="0">
              <a:spcBef>
                <a:spcPts val="0"/>
              </a:spcBef>
              <a:spcAft>
                <a:spcPts val="0"/>
              </a:spcAft>
              <a:buClr>
                <a:srgbClr val="FFFFFF"/>
              </a:buClr>
              <a:buSzPts val="1200"/>
              <a:buNone/>
              <a:defRPr sz="1200">
                <a:solidFill>
                  <a:srgbClr val="FFFFFF"/>
                </a:solidFill>
              </a:defRPr>
            </a:lvl3pPr>
            <a:lvl4pPr lvl="3" rtl="0">
              <a:spcBef>
                <a:spcPts val="0"/>
              </a:spcBef>
              <a:spcAft>
                <a:spcPts val="0"/>
              </a:spcAft>
              <a:buClr>
                <a:srgbClr val="FFFFFF"/>
              </a:buClr>
              <a:buSzPts val="1200"/>
              <a:buNone/>
              <a:defRPr sz="1200">
                <a:solidFill>
                  <a:srgbClr val="FFFFFF"/>
                </a:solidFill>
              </a:defRPr>
            </a:lvl4pPr>
            <a:lvl5pPr lvl="4" rtl="0">
              <a:spcBef>
                <a:spcPts val="0"/>
              </a:spcBef>
              <a:spcAft>
                <a:spcPts val="0"/>
              </a:spcAft>
              <a:buClr>
                <a:srgbClr val="FFFFFF"/>
              </a:buClr>
              <a:buSzPts val="1200"/>
              <a:buNone/>
              <a:defRPr sz="1200">
                <a:solidFill>
                  <a:srgbClr val="FFFFFF"/>
                </a:solidFill>
              </a:defRPr>
            </a:lvl5pPr>
            <a:lvl6pPr lvl="5" rtl="0">
              <a:spcBef>
                <a:spcPts val="0"/>
              </a:spcBef>
              <a:spcAft>
                <a:spcPts val="0"/>
              </a:spcAft>
              <a:buClr>
                <a:srgbClr val="FFFFFF"/>
              </a:buClr>
              <a:buSzPts val="1200"/>
              <a:buNone/>
              <a:defRPr sz="1200">
                <a:solidFill>
                  <a:srgbClr val="FFFFFF"/>
                </a:solidFill>
              </a:defRPr>
            </a:lvl6pPr>
            <a:lvl7pPr lvl="6" rtl="0">
              <a:spcBef>
                <a:spcPts val="0"/>
              </a:spcBef>
              <a:spcAft>
                <a:spcPts val="0"/>
              </a:spcAft>
              <a:buClr>
                <a:srgbClr val="FFFFFF"/>
              </a:buClr>
              <a:buSzPts val="1200"/>
              <a:buNone/>
              <a:defRPr sz="1200">
                <a:solidFill>
                  <a:srgbClr val="FFFFFF"/>
                </a:solidFill>
              </a:defRPr>
            </a:lvl7pPr>
            <a:lvl8pPr lvl="7" rtl="0">
              <a:spcBef>
                <a:spcPts val="0"/>
              </a:spcBef>
              <a:spcAft>
                <a:spcPts val="0"/>
              </a:spcAft>
              <a:buClr>
                <a:srgbClr val="FFFFFF"/>
              </a:buClr>
              <a:buSzPts val="1200"/>
              <a:buNone/>
              <a:defRPr sz="1200">
                <a:solidFill>
                  <a:srgbClr val="FFFFFF"/>
                </a:solidFill>
              </a:defRPr>
            </a:lvl8pPr>
            <a:lvl9pPr lvl="8" rtl="0">
              <a:spcBef>
                <a:spcPts val="0"/>
              </a:spcBef>
              <a:spcAft>
                <a:spcPts val="0"/>
              </a:spcAft>
              <a:buClr>
                <a:srgbClr val="FFFFFF"/>
              </a:buClr>
              <a:buSzPts val="1200"/>
              <a:buNone/>
              <a:defRPr sz="1200">
                <a:solidFill>
                  <a:srgbClr val="FFFFFF"/>
                </a:solidFill>
              </a:defRPr>
            </a:lvl9pPr>
          </a:lstStyle>
          <a:p>
            <a:endParaRPr/>
          </a:p>
        </p:txBody>
      </p:sp>
      <p:sp>
        <p:nvSpPr>
          <p:cNvPr id="62" name="Google Shape;62;p12"/>
          <p:cNvSpPr txBox="1">
            <a:spLocks noGrp="1"/>
          </p:cNvSpPr>
          <p:nvPr>
            <p:ph type="subTitle" idx="13"/>
          </p:nvPr>
        </p:nvSpPr>
        <p:spPr>
          <a:xfrm>
            <a:off x="5520903" y="1671769"/>
            <a:ext cx="2910000" cy="622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FFFFFF"/>
              </a:buClr>
              <a:buSzPts val="1000"/>
              <a:buNone/>
              <a:defRPr sz="1400">
                <a:solidFill>
                  <a:srgbClr val="333644"/>
                </a:solidFill>
                <a:latin typeface="Arvo"/>
                <a:ea typeface="Arvo"/>
                <a:cs typeface="Arvo"/>
                <a:sym typeface="Arvo"/>
              </a:defRPr>
            </a:lvl1pPr>
            <a:lvl2pPr lvl="1" rtl="0">
              <a:lnSpc>
                <a:spcPct val="100000"/>
              </a:lnSpc>
              <a:spcBef>
                <a:spcPts val="0"/>
              </a:spcBef>
              <a:spcAft>
                <a:spcPts val="0"/>
              </a:spcAft>
              <a:buClr>
                <a:srgbClr val="FFFFFF"/>
              </a:buClr>
              <a:buSzPts val="1000"/>
              <a:buNone/>
              <a:defRPr sz="1000">
                <a:solidFill>
                  <a:srgbClr val="FFFFFF"/>
                </a:solidFill>
              </a:defRPr>
            </a:lvl2pPr>
            <a:lvl3pPr lvl="2" rtl="0">
              <a:lnSpc>
                <a:spcPct val="100000"/>
              </a:lnSpc>
              <a:spcBef>
                <a:spcPts val="0"/>
              </a:spcBef>
              <a:spcAft>
                <a:spcPts val="0"/>
              </a:spcAft>
              <a:buClr>
                <a:srgbClr val="FFFFFF"/>
              </a:buClr>
              <a:buSzPts val="1000"/>
              <a:buNone/>
              <a:defRPr sz="1000">
                <a:solidFill>
                  <a:srgbClr val="FFFFFF"/>
                </a:solidFill>
              </a:defRPr>
            </a:lvl3pPr>
            <a:lvl4pPr lvl="3" rtl="0">
              <a:lnSpc>
                <a:spcPct val="100000"/>
              </a:lnSpc>
              <a:spcBef>
                <a:spcPts val="0"/>
              </a:spcBef>
              <a:spcAft>
                <a:spcPts val="0"/>
              </a:spcAft>
              <a:buClr>
                <a:srgbClr val="FFFFFF"/>
              </a:buClr>
              <a:buSzPts val="1000"/>
              <a:buNone/>
              <a:defRPr sz="1000">
                <a:solidFill>
                  <a:srgbClr val="FFFFFF"/>
                </a:solidFill>
              </a:defRPr>
            </a:lvl4pPr>
            <a:lvl5pPr lvl="4" rtl="0">
              <a:lnSpc>
                <a:spcPct val="100000"/>
              </a:lnSpc>
              <a:spcBef>
                <a:spcPts val="0"/>
              </a:spcBef>
              <a:spcAft>
                <a:spcPts val="0"/>
              </a:spcAft>
              <a:buClr>
                <a:srgbClr val="FFFFFF"/>
              </a:buClr>
              <a:buSzPts val="1000"/>
              <a:buNone/>
              <a:defRPr sz="1000">
                <a:solidFill>
                  <a:srgbClr val="FFFFFF"/>
                </a:solidFill>
              </a:defRPr>
            </a:lvl5pPr>
            <a:lvl6pPr lvl="5" rtl="0">
              <a:lnSpc>
                <a:spcPct val="100000"/>
              </a:lnSpc>
              <a:spcBef>
                <a:spcPts val="0"/>
              </a:spcBef>
              <a:spcAft>
                <a:spcPts val="0"/>
              </a:spcAft>
              <a:buClr>
                <a:srgbClr val="FFFFFF"/>
              </a:buClr>
              <a:buSzPts val="1000"/>
              <a:buNone/>
              <a:defRPr sz="1000">
                <a:solidFill>
                  <a:srgbClr val="FFFFFF"/>
                </a:solidFill>
              </a:defRPr>
            </a:lvl6pPr>
            <a:lvl7pPr lvl="6" rtl="0">
              <a:lnSpc>
                <a:spcPct val="100000"/>
              </a:lnSpc>
              <a:spcBef>
                <a:spcPts val="0"/>
              </a:spcBef>
              <a:spcAft>
                <a:spcPts val="0"/>
              </a:spcAft>
              <a:buClr>
                <a:srgbClr val="FFFFFF"/>
              </a:buClr>
              <a:buSzPts val="1000"/>
              <a:buNone/>
              <a:defRPr sz="1000">
                <a:solidFill>
                  <a:srgbClr val="FFFFFF"/>
                </a:solidFill>
              </a:defRPr>
            </a:lvl7pPr>
            <a:lvl8pPr lvl="7" rtl="0">
              <a:lnSpc>
                <a:spcPct val="100000"/>
              </a:lnSpc>
              <a:spcBef>
                <a:spcPts val="0"/>
              </a:spcBef>
              <a:spcAft>
                <a:spcPts val="0"/>
              </a:spcAft>
              <a:buClr>
                <a:srgbClr val="FFFFFF"/>
              </a:buClr>
              <a:buSzPts val="1000"/>
              <a:buNone/>
              <a:defRPr sz="1000">
                <a:solidFill>
                  <a:srgbClr val="FFFFFF"/>
                </a:solidFill>
              </a:defRPr>
            </a:lvl8pPr>
            <a:lvl9pPr lvl="8" rtl="0">
              <a:lnSpc>
                <a:spcPct val="100000"/>
              </a:lnSpc>
              <a:spcBef>
                <a:spcPts val="0"/>
              </a:spcBef>
              <a:spcAft>
                <a:spcPts val="0"/>
              </a:spcAft>
              <a:buClr>
                <a:srgbClr val="FFFFFF"/>
              </a:buClr>
              <a:buSzPts val="1000"/>
              <a:buNone/>
              <a:defRPr sz="1000">
                <a:solidFill>
                  <a:srgbClr val="FFFFFF"/>
                </a:solidFill>
              </a:defRPr>
            </a:lvl9pPr>
          </a:lstStyle>
          <a:p>
            <a:endParaRPr/>
          </a:p>
        </p:txBody>
      </p:sp>
      <p:sp>
        <p:nvSpPr>
          <p:cNvPr id="63" name="Google Shape;63;p12"/>
          <p:cNvSpPr txBox="1">
            <a:spLocks noGrp="1"/>
          </p:cNvSpPr>
          <p:nvPr>
            <p:ph type="title" idx="14" hasCustomPrompt="1"/>
          </p:nvPr>
        </p:nvSpPr>
        <p:spPr>
          <a:xfrm>
            <a:off x="5520900" y="537275"/>
            <a:ext cx="2910000" cy="577800"/>
          </a:xfrm>
          <a:prstGeom prst="rect">
            <a:avLst/>
          </a:prstGeom>
        </p:spPr>
        <p:txBody>
          <a:bodyPr spcFirstLastPara="1" wrap="square" lIns="91425" tIns="91425" rIns="91425" bIns="91425" anchor="ctr" anchorCtr="0">
            <a:noAutofit/>
          </a:bodyPr>
          <a:lstStyle>
            <a:lvl1pPr lvl="0" rtl="0">
              <a:spcBef>
                <a:spcPts val="0"/>
              </a:spcBef>
              <a:spcAft>
                <a:spcPts val="0"/>
              </a:spcAft>
              <a:buClr>
                <a:srgbClr val="FFFFFF"/>
              </a:buClr>
              <a:buSzPts val="4800"/>
              <a:buNone/>
              <a:defRPr sz="2900">
                <a:solidFill>
                  <a:srgbClr val="F09800"/>
                </a:solidFill>
                <a:latin typeface="Anton"/>
                <a:ea typeface="Anton"/>
                <a:cs typeface="Anton"/>
                <a:sym typeface="Anton"/>
              </a:defRPr>
            </a:lvl1pPr>
            <a:lvl2pPr lvl="1"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9pPr>
          </a:lstStyle>
          <a:p>
            <a:r>
              <a:t>xx%</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Law Center by Slidesgo">
  <p:cSld name="CUSTOM_17_1">
    <p:bg>
      <p:bgPr>
        <a:solidFill>
          <a:schemeClr val="accent5"/>
        </a:solidFill>
        <a:effectLst/>
      </p:bgPr>
    </p:bg>
    <p:spTree>
      <p:nvGrpSpPr>
        <p:cNvPr id="1" name="Shape 64"/>
        <p:cNvGrpSpPr/>
        <p:nvPr/>
      </p:nvGrpSpPr>
      <p:grpSpPr>
        <a:xfrm>
          <a:off x="0" y="0"/>
          <a:ext cx="0" cy="0"/>
          <a:chOff x="0" y="0"/>
          <a:chExt cx="0" cy="0"/>
        </a:xfrm>
      </p:grpSpPr>
      <p:sp>
        <p:nvSpPr>
          <p:cNvPr id="65" name="Google Shape;65;p13"/>
          <p:cNvSpPr/>
          <p:nvPr/>
        </p:nvSpPr>
        <p:spPr>
          <a:xfrm rot="10800000" flipH="1">
            <a:off x="4841850" y="-4302150"/>
            <a:ext cx="8604300" cy="8604300"/>
          </a:xfrm>
          <a:prstGeom prst="pie">
            <a:avLst>
              <a:gd name="adj1" fmla="val 10799952"/>
              <a:gd name="adj2" fmla="val 16200000"/>
            </a:avLst>
          </a:prstGeom>
          <a:solidFill>
            <a:srgbClr val="3C3F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13"/>
          <p:cNvSpPr/>
          <p:nvPr/>
        </p:nvSpPr>
        <p:spPr>
          <a:xfrm>
            <a:off x="558375" y="2317524"/>
            <a:ext cx="2258939" cy="2258960"/>
          </a:xfrm>
          <a:custGeom>
            <a:avLst/>
            <a:gdLst/>
            <a:ahLst/>
            <a:cxnLst/>
            <a:rect l="l" t="t" r="r" b="b"/>
            <a:pathLst>
              <a:path w="107173" h="107174" extrusionOk="0">
                <a:moveTo>
                  <a:pt x="53587" y="1"/>
                </a:moveTo>
                <a:cubicBezTo>
                  <a:pt x="23992" y="1"/>
                  <a:pt x="1" y="23992"/>
                  <a:pt x="1" y="53587"/>
                </a:cubicBezTo>
                <a:cubicBezTo>
                  <a:pt x="1" y="83182"/>
                  <a:pt x="23992" y="107174"/>
                  <a:pt x="53587" y="107174"/>
                </a:cubicBezTo>
                <a:cubicBezTo>
                  <a:pt x="83181" y="107174"/>
                  <a:pt x="107173" y="83182"/>
                  <a:pt x="107173" y="53587"/>
                </a:cubicBezTo>
                <a:cubicBezTo>
                  <a:pt x="107173" y="23992"/>
                  <a:pt x="83181" y="1"/>
                  <a:pt x="53587" y="1"/>
                </a:cubicBezTo>
                <a:close/>
              </a:path>
            </a:pathLst>
          </a:custGeom>
          <a:solidFill>
            <a:srgbClr val="3C3F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13"/>
          <p:cNvSpPr txBox="1">
            <a:spLocks noGrp="1"/>
          </p:cNvSpPr>
          <p:nvPr>
            <p:ph type="ctrTitle"/>
          </p:nvPr>
        </p:nvSpPr>
        <p:spPr>
          <a:xfrm>
            <a:off x="2021100" y="4083087"/>
            <a:ext cx="5101800" cy="548700"/>
          </a:xfrm>
          <a:prstGeom prst="rect">
            <a:avLst/>
          </a:prstGeom>
        </p:spPr>
        <p:txBody>
          <a:bodyPr spcFirstLastPara="1" wrap="square" lIns="91425" tIns="91425" rIns="91425" bIns="91425" anchor="t" anchorCtr="0">
            <a:noAutofit/>
          </a:bodyPr>
          <a:lstStyle>
            <a:lvl1pPr lvl="0" algn="ctr" rtl="0">
              <a:spcBef>
                <a:spcPts val="0"/>
              </a:spcBef>
              <a:spcAft>
                <a:spcPts val="0"/>
              </a:spcAft>
              <a:buClr>
                <a:srgbClr val="000000"/>
              </a:buClr>
              <a:buSzPts val="1600"/>
              <a:buNone/>
              <a:defRPr sz="2300">
                <a:solidFill>
                  <a:schemeClr val="dk1"/>
                </a:solidFill>
                <a:latin typeface="Anton"/>
                <a:ea typeface="Anton"/>
                <a:cs typeface="Anton"/>
                <a:sym typeface="Anton"/>
              </a:defRPr>
            </a:lvl1pPr>
            <a:lvl2pPr lvl="1" algn="r" rtl="0">
              <a:spcBef>
                <a:spcPts val="0"/>
              </a:spcBef>
              <a:spcAft>
                <a:spcPts val="0"/>
              </a:spcAft>
              <a:buClr>
                <a:srgbClr val="000000"/>
              </a:buClr>
              <a:buSzPts val="1600"/>
              <a:buNone/>
              <a:defRPr sz="1600">
                <a:solidFill>
                  <a:srgbClr val="000000"/>
                </a:solidFill>
              </a:defRPr>
            </a:lvl2pPr>
            <a:lvl3pPr lvl="2" algn="r" rtl="0">
              <a:spcBef>
                <a:spcPts val="0"/>
              </a:spcBef>
              <a:spcAft>
                <a:spcPts val="0"/>
              </a:spcAft>
              <a:buClr>
                <a:srgbClr val="000000"/>
              </a:buClr>
              <a:buSzPts val="1600"/>
              <a:buNone/>
              <a:defRPr sz="1600">
                <a:solidFill>
                  <a:srgbClr val="000000"/>
                </a:solidFill>
              </a:defRPr>
            </a:lvl3pPr>
            <a:lvl4pPr lvl="3" algn="r" rtl="0">
              <a:spcBef>
                <a:spcPts val="0"/>
              </a:spcBef>
              <a:spcAft>
                <a:spcPts val="0"/>
              </a:spcAft>
              <a:buClr>
                <a:srgbClr val="000000"/>
              </a:buClr>
              <a:buSzPts val="1600"/>
              <a:buNone/>
              <a:defRPr sz="1600">
                <a:solidFill>
                  <a:srgbClr val="000000"/>
                </a:solidFill>
              </a:defRPr>
            </a:lvl4pPr>
            <a:lvl5pPr lvl="4" algn="r" rtl="0">
              <a:spcBef>
                <a:spcPts val="0"/>
              </a:spcBef>
              <a:spcAft>
                <a:spcPts val="0"/>
              </a:spcAft>
              <a:buClr>
                <a:srgbClr val="000000"/>
              </a:buClr>
              <a:buSzPts val="1600"/>
              <a:buNone/>
              <a:defRPr sz="1600">
                <a:solidFill>
                  <a:srgbClr val="000000"/>
                </a:solidFill>
              </a:defRPr>
            </a:lvl5pPr>
            <a:lvl6pPr lvl="5" algn="r" rtl="0">
              <a:spcBef>
                <a:spcPts val="0"/>
              </a:spcBef>
              <a:spcAft>
                <a:spcPts val="0"/>
              </a:spcAft>
              <a:buClr>
                <a:srgbClr val="000000"/>
              </a:buClr>
              <a:buSzPts val="1600"/>
              <a:buNone/>
              <a:defRPr sz="1600">
                <a:solidFill>
                  <a:srgbClr val="000000"/>
                </a:solidFill>
              </a:defRPr>
            </a:lvl6pPr>
            <a:lvl7pPr lvl="6" algn="r" rtl="0">
              <a:spcBef>
                <a:spcPts val="0"/>
              </a:spcBef>
              <a:spcAft>
                <a:spcPts val="0"/>
              </a:spcAft>
              <a:buClr>
                <a:srgbClr val="000000"/>
              </a:buClr>
              <a:buSzPts val="1600"/>
              <a:buNone/>
              <a:defRPr sz="1600">
                <a:solidFill>
                  <a:srgbClr val="000000"/>
                </a:solidFill>
              </a:defRPr>
            </a:lvl7pPr>
            <a:lvl8pPr lvl="7" algn="r" rtl="0">
              <a:spcBef>
                <a:spcPts val="0"/>
              </a:spcBef>
              <a:spcAft>
                <a:spcPts val="0"/>
              </a:spcAft>
              <a:buClr>
                <a:srgbClr val="000000"/>
              </a:buClr>
              <a:buSzPts val="1600"/>
              <a:buNone/>
              <a:defRPr sz="1600">
                <a:solidFill>
                  <a:srgbClr val="000000"/>
                </a:solidFill>
              </a:defRPr>
            </a:lvl8pPr>
            <a:lvl9pPr lvl="8" algn="r" rtl="0">
              <a:spcBef>
                <a:spcPts val="0"/>
              </a:spcBef>
              <a:spcAft>
                <a:spcPts val="0"/>
              </a:spcAft>
              <a:buClr>
                <a:srgbClr val="000000"/>
              </a:buClr>
              <a:buSzPts val="1600"/>
              <a:buNone/>
              <a:defRPr sz="1600">
                <a:solidFill>
                  <a:srgbClr val="000000"/>
                </a:solidFill>
              </a:defRPr>
            </a:lvl9pPr>
          </a:lstStyle>
          <a:p>
            <a:endParaRPr/>
          </a:p>
        </p:txBody>
      </p:sp>
      <p:sp>
        <p:nvSpPr>
          <p:cNvPr id="68" name="Google Shape;68;p13"/>
          <p:cNvSpPr txBox="1">
            <a:spLocks noGrp="1"/>
          </p:cNvSpPr>
          <p:nvPr>
            <p:ph type="subTitle" idx="1"/>
          </p:nvPr>
        </p:nvSpPr>
        <p:spPr>
          <a:xfrm flipH="1">
            <a:off x="2021100" y="2198825"/>
            <a:ext cx="5101800" cy="1110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None/>
              <a:defRPr>
                <a:solidFill>
                  <a:schemeClr val="dk1"/>
                </a:solidFill>
                <a:latin typeface="Arvo"/>
                <a:ea typeface="Arvo"/>
                <a:cs typeface="Arvo"/>
                <a:sym typeface="Arvo"/>
              </a:defRPr>
            </a:lvl1pPr>
            <a:lvl2pPr lvl="1" algn="ctr" rtl="0">
              <a:lnSpc>
                <a:spcPct val="100000"/>
              </a:lnSpc>
              <a:spcBef>
                <a:spcPts val="1600"/>
              </a:spcBef>
              <a:spcAft>
                <a:spcPts val="0"/>
              </a:spcAft>
              <a:buNone/>
              <a:defRPr>
                <a:solidFill>
                  <a:schemeClr val="dk1"/>
                </a:solidFill>
                <a:latin typeface="Arvo"/>
                <a:ea typeface="Arvo"/>
                <a:cs typeface="Arvo"/>
                <a:sym typeface="Arvo"/>
              </a:defRPr>
            </a:lvl2pPr>
            <a:lvl3pPr lvl="2" algn="ctr" rtl="0">
              <a:lnSpc>
                <a:spcPct val="100000"/>
              </a:lnSpc>
              <a:spcBef>
                <a:spcPts val="1600"/>
              </a:spcBef>
              <a:spcAft>
                <a:spcPts val="0"/>
              </a:spcAft>
              <a:buNone/>
              <a:defRPr>
                <a:solidFill>
                  <a:schemeClr val="dk1"/>
                </a:solidFill>
                <a:latin typeface="Arvo"/>
                <a:ea typeface="Arvo"/>
                <a:cs typeface="Arvo"/>
                <a:sym typeface="Arvo"/>
              </a:defRPr>
            </a:lvl3pPr>
            <a:lvl4pPr lvl="3" algn="ctr" rtl="0">
              <a:lnSpc>
                <a:spcPct val="100000"/>
              </a:lnSpc>
              <a:spcBef>
                <a:spcPts val="1600"/>
              </a:spcBef>
              <a:spcAft>
                <a:spcPts val="0"/>
              </a:spcAft>
              <a:buNone/>
              <a:defRPr>
                <a:solidFill>
                  <a:schemeClr val="dk1"/>
                </a:solidFill>
                <a:latin typeface="Arvo"/>
                <a:ea typeface="Arvo"/>
                <a:cs typeface="Arvo"/>
                <a:sym typeface="Arvo"/>
              </a:defRPr>
            </a:lvl4pPr>
            <a:lvl5pPr lvl="4" algn="ctr" rtl="0">
              <a:lnSpc>
                <a:spcPct val="100000"/>
              </a:lnSpc>
              <a:spcBef>
                <a:spcPts val="1600"/>
              </a:spcBef>
              <a:spcAft>
                <a:spcPts val="0"/>
              </a:spcAft>
              <a:buNone/>
              <a:defRPr>
                <a:solidFill>
                  <a:schemeClr val="dk1"/>
                </a:solidFill>
                <a:latin typeface="Arvo"/>
                <a:ea typeface="Arvo"/>
                <a:cs typeface="Arvo"/>
                <a:sym typeface="Arvo"/>
              </a:defRPr>
            </a:lvl5pPr>
            <a:lvl6pPr lvl="5" algn="ctr" rtl="0">
              <a:lnSpc>
                <a:spcPct val="100000"/>
              </a:lnSpc>
              <a:spcBef>
                <a:spcPts val="1600"/>
              </a:spcBef>
              <a:spcAft>
                <a:spcPts val="0"/>
              </a:spcAft>
              <a:buNone/>
              <a:defRPr>
                <a:solidFill>
                  <a:schemeClr val="dk1"/>
                </a:solidFill>
                <a:latin typeface="Arvo"/>
                <a:ea typeface="Arvo"/>
                <a:cs typeface="Arvo"/>
                <a:sym typeface="Arvo"/>
              </a:defRPr>
            </a:lvl6pPr>
            <a:lvl7pPr lvl="6" algn="ctr" rtl="0">
              <a:lnSpc>
                <a:spcPct val="100000"/>
              </a:lnSpc>
              <a:spcBef>
                <a:spcPts val="1600"/>
              </a:spcBef>
              <a:spcAft>
                <a:spcPts val="0"/>
              </a:spcAft>
              <a:buNone/>
              <a:defRPr>
                <a:solidFill>
                  <a:schemeClr val="dk1"/>
                </a:solidFill>
                <a:latin typeface="Arvo"/>
                <a:ea typeface="Arvo"/>
                <a:cs typeface="Arvo"/>
                <a:sym typeface="Arvo"/>
              </a:defRPr>
            </a:lvl7pPr>
            <a:lvl8pPr lvl="7" algn="ctr" rtl="0">
              <a:lnSpc>
                <a:spcPct val="100000"/>
              </a:lnSpc>
              <a:spcBef>
                <a:spcPts val="1600"/>
              </a:spcBef>
              <a:spcAft>
                <a:spcPts val="0"/>
              </a:spcAft>
              <a:buNone/>
              <a:defRPr>
                <a:solidFill>
                  <a:schemeClr val="dk1"/>
                </a:solidFill>
                <a:latin typeface="Arvo"/>
                <a:ea typeface="Arvo"/>
                <a:cs typeface="Arvo"/>
                <a:sym typeface="Arvo"/>
              </a:defRPr>
            </a:lvl8pPr>
            <a:lvl9pPr lvl="8" algn="ctr" rtl="0">
              <a:lnSpc>
                <a:spcPct val="100000"/>
              </a:lnSpc>
              <a:spcBef>
                <a:spcPts val="1600"/>
              </a:spcBef>
              <a:spcAft>
                <a:spcPts val="1600"/>
              </a:spcAft>
              <a:buNone/>
              <a:defRPr>
                <a:solidFill>
                  <a:schemeClr val="dk1"/>
                </a:solidFill>
                <a:latin typeface="Arvo"/>
                <a:ea typeface="Arvo"/>
                <a:cs typeface="Arvo"/>
                <a:sym typeface="Arvo"/>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ix columns">
  <p:cSld name="TITLE_ONLY_1_1">
    <p:bg>
      <p:bgPr>
        <a:solidFill>
          <a:schemeClr val="accent5"/>
        </a:solidFill>
        <a:effectLst/>
      </p:bgPr>
    </p:bg>
    <p:spTree>
      <p:nvGrpSpPr>
        <p:cNvPr id="1" name="Shape 69"/>
        <p:cNvGrpSpPr/>
        <p:nvPr/>
      </p:nvGrpSpPr>
      <p:grpSpPr>
        <a:xfrm>
          <a:off x="0" y="0"/>
          <a:ext cx="0" cy="0"/>
          <a:chOff x="0" y="0"/>
          <a:chExt cx="0" cy="0"/>
        </a:xfrm>
      </p:grpSpPr>
      <p:sp>
        <p:nvSpPr>
          <p:cNvPr id="70" name="Google Shape;70;p14"/>
          <p:cNvSpPr txBox="1">
            <a:spLocks noGrp="1"/>
          </p:cNvSpPr>
          <p:nvPr>
            <p:ph type="subTitle" idx="1"/>
          </p:nvPr>
        </p:nvSpPr>
        <p:spPr>
          <a:xfrm>
            <a:off x="724563" y="1865001"/>
            <a:ext cx="1976700" cy="969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accent1"/>
              </a:buClr>
              <a:buSzPts val="1100"/>
              <a:buNone/>
              <a:defRPr sz="1400">
                <a:solidFill>
                  <a:schemeClr val="dk1"/>
                </a:solidFill>
                <a:latin typeface="Arvo"/>
                <a:ea typeface="Arvo"/>
                <a:cs typeface="Arvo"/>
                <a:sym typeface="Arvo"/>
              </a:defRPr>
            </a:lvl1pPr>
            <a:lvl2pPr lvl="1" algn="ctr" rtl="0">
              <a:lnSpc>
                <a:spcPct val="100000"/>
              </a:lnSpc>
              <a:spcBef>
                <a:spcPts val="0"/>
              </a:spcBef>
              <a:spcAft>
                <a:spcPts val="0"/>
              </a:spcAft>
              <a:buClr>
                <a:schemeClr val="accent1"/>
              </a:buClr>
              <a:buSzPts val="1100"/>
              <a:buNone/>
              <a:defRPr sz="1100">
                <a:solidFill>
                  <a:schemeClr val="accent1"/>
                </a:solidFill>
              </a:defRPr>
            </a:lvl2pPr>
            <a:lvl3pPr lvl="2" algn="ctr" rtl="0">
              <a:lnSpc>
                <a:spcPct val="100000"/>
              </a:lnSpc>
              <a:spcBef>
                <a:spcPts val="0"/>
              </a:spcBef>
              <a:spcAft>
                <a:spcPts val="0"/>
              </a:spcAft>
              <a:buClr>
                <a:schemeClr val="accent1"/>
              </a:buClr>
              <a:buSzPts val="1100"/>
              <a:buNone/>
              <a:defRPr sz="1100">
                <a:solidFill>
                  <a:schemeClr val="accent1"/>
                </a:solidFill>
              </a:defRPr>
            </a:lvl3pPr>
            <a:lvl4pPr lvl="3" algn="ctr" rtl="0">
              <a:lnSpc>
                <a:spcPct val="100000"/>
              </a:lnSpc>
              <a:spcBef>
                <a:spcPts val="0"/>
              </a:spcBef>
              <a:spcAft>
                <a:spcPts val="0"/>
              </a:spcAft>
              <a:buClr>
                <a:schemeClr val="accent1"/>
              </a:buClr>
              <a:buSzPts val="1100"/>
              <a:buNone/>
              <a:defRPr sz="1100">
                <a:solidFill>
                  <a:schemeClr val="accent1"/>
                </a:solidFill>
              </a:defRPr>
            </a:lvl4pPr>
            <a:lvl5pPr lvl="4" algn="ctr" rtl="0">
              <a:lnSpc>
                <a:spcPct val="100000"/>
              </a:lnSpc>
              <a:spcBef>
                <a:spcPts val="0"/>
              </a:spcBef>
              <a:spcAft>
                <a:spcPts val="0"/>
              </a:spcAft>
              <a:buClr>
                <a:schemeClr val="accent1"/>
              </a:buClr>
              <a:buSzPts val="1100"/>
              <a:buNone/>
              <a:defRPr sz="1100">
                <a:solidFill>
                  <a:schemeClr val="accent1"/>
                </a:solidFill>
              </a:defRPr>
            </a:lvl5pPr>
            <a:lvl6pPr lvl="5" algn="ctr" rtl="0">
              <a:lnSpc>
                <a:spcPct val="100000"/>
              </a:lnSpc>
              <a:spcBef>
                <a:spcPts val="0"/>
              </a:spcBef>
              <a:spcAft>
                <a:spcPts val="0"/>
              </a:spcAft>
              <a:buClr>
                <a:schemeClr val="accent1"/>
              </a:buClr>
              <a:buSzPts val="1100"/>
              <a:buNone/>
              <a:defRPr sz="1100">
                <a:solidFill>
                  <a:schemeClr val="accent1"/>
                </a:solidFill>
              </a:defRPr>
            </a:lvl6pPr>
            <a:lvl7pPr lvl="6" algn="ctr" rtl="0">
              <a:lnSpc>
                <a:spcPct val="100000"/>
              </a:lnSpc>
              <a:spcBef>
                <a:spcPts val="0"/>
              </a:spcBef>
              <a:spcAft>
                <a:spcPts val="0"/>
              </a:spcAft>
              <a:buClr>
                <a:schemeClr val="accent1"/>
              </a:buClr>
              <a:buSzPts val="1100"/>
              <a:buNone/>
              <a:defRPr sz="1100">
                <a:solidFill>
                  <a:schemeClr val="accent1"/>
                </a:solidFill>
              </a:defRPr>
            </a:lvl7pPr>
            <a:lvl8pPr lvl="7" algn="ctr" rtl="0">
              <a:lnSpc>
                <a:spcPct val="100000"/>
              </a:lnSpc>
              <a:spcBef>
                <a:spcPts val="0"/>
              </a:spcBef>
              <a:spcAft>
                <a:spcPts val="0"/>
              </a:spcAft>
              <a:buClr>
                <a:schemeClr val="accent1"/>
              </a:buClr>
              <a:buSzPts val="1100"/>
              <a:buNone/>
              <a:defRPr sz="1100">
                <a:solidFill>
                  <a:schemeClr val="accent1"/>
                </a:solidFill>
              </a:defRPr>
            </a:lvl8pPr>
            <a:lvl9pPr lvl="8" algn="ctr" rtl="0">
              <a:lnSpc>
                <a:spcPct val="100000"/>
              </a:lnSpc>
              <a:spcBef>
                <a:spcPts val="0"/>
              </a:spcBef>
              <a:spcAft>
                <a:spcPts val="0"/>
              </a:spcAft>
              <a:buClr>
                <a:schemeClr val="accent1"/>
              </a:buClr>
              <a:buSzPts val="1100"/>
              <a:buNone/>
              <a:defRPr sz="1100">
                <a:solidFill>
                  <a:schemeClr val="accent1"/>
                </a:solidFill>
              </a:defRPr>
            </a:lvl9pPr>
          </a:lstStyle>
          <a:p>
            <a:endParaRPr/>
          </a:p>
        </p:txBody>
      </p:sp>
      <p:sp>
        <p:nvSpPr>
          <p:cNvPr id="71" name="Google Shape;71;p14"/>
          <p:cNvSpPr txBox="1">
            <a:spLocks noGrp="1"/>
          </p:cNvSpPr>
          <p:nvPr>
            <p:ph type="subTitle" idx="2"/>
          </p:nvPr>
        </p:nvSpPr>
        <p:spPr>
          <a:xfrm>
            <a:off x="3583601" y="1867421"/>
            <a:ext cx="1976700" cy="969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accent1"/>
              </a:buClr>
              <a:buSzPts val="1100"/>
              <a:buNone/>
              <a:defRPr sz="1400">
                <a:solidFill>
                  <a:schemeClr val="dk1"/>
                </a:solidFill>
                <a:latin typeface="Arvo"/>
                <a:ea typeface="Arvo"/>
                <a:cs typeface="Arvo"/>
                <a:sym typeface="Arvo"/>
              </a:defRPr>
            </a:lvl1pPr>
            <a:lvl2pPr lvl="1" algn="ctr" rtl="0">
              <a:lnSpc>
                <a:spcPct val="100000"/>
              </a:lnSpc>
              <a:spcBef>
                <a:spcPts val="0"/>
              </a:spcBef>
              <a:spcAft>
                <a:spcPts val="0"/>
              </a:spcAft>
              <a:buClr>
                <a:schemeClr val="accent1"/>
              </a:buClr>
              <a:buSzPts val="1100"/>
              <a:buNone/>
              <a:defRPr sz="1100">
                <a:solidFill>
                  <a:schemeClr val="accent1"/>
                </a:solidFill>
              </a:defRPr>
            </a:lvl2pPr>
            <a:lvl3pPr lvl="2" algn="ctr" rtl="0">
              <a:lnSpc>
                <a:spcPct val="100000"/>
              </a:lnSpc>
              <a:spcBef>
                <a:spcPts val="0"/>
              </a:spcBef>
              <a:spcAft>
                <a:spcPts val="0"/>
              </a:spcAft>
              <a:buClr>
                <a:schemeClr val="accent1"/>
              </a:buClr>
              <a:buSzPts val="1100"/>
              <a:buNone/>
              <a:defRPr sz="1100">
                <a:solidFill>
                  <a:schemeClr val="accent1"/>
                </a:solidFill>
              </a:defRPr>
            </a:lvl3pPr>
            <a:lvl4pPr lvl="3" algn="ctr" rtl="0">
              <a:lnSpc>
                <a:spcPct val="100000"/>
              </a:lnSpc>
              <a:spcBef>
                <a:spcPts val="0"/>
              </a:spcBef>
              <a:spcAft>
                <a:spcPts val="0"/>
              </a:spcAft>
              <a:buClr>
                <a:schemeClr val="accent1"/>
              </a:buClr>
              <a:buSzPts val="1100"/>
              <a:buNone/>
              <a:defRPr sz="1100">
                <a:solidFill>
                  <a:schemeClr val="accent1"/>
                </a:solidFill>
              </a:defRPr>
            </a:lvl4pPr>
            <a:lvl5pPr lvl="4" algn="ctr" rtl="0">
              <a:lnSpc>
                <a:spcPct val="100000"/>
              </a:lnSpc>
              <a:spcBef>
                <a:spcPts val="0"/>
              </a:spcBef>
              <a:spcAft>
                <a:spcPts val="0"/>
              </a:spcAft>
              <a:buClr>
                <a:schemeClr val="accent1"/>
              </a:buClr>
              <a:buSzPts val="1100"/>
              <a:buNone/>
              <a:defRPr sz="1100">
                <a:solidFill>
                  <a:schemeClr val="accent1"/>
                </a:solidFill>
              </a:defRPr>
            </a:lvl5pPr>
            <a:lvl6pPr lvl="5" algn="ctr" rtl="0">
              <a:lnSpc>
                <a:spcPct val="100000"/>
              </a:lnSpc>
              <a:spcBef>
                <a:spcPts val="0"/>
              </a:spcBef>
              <a:spcAft>
                <a:spcPts val="0"/>
              </a:spcAft>
              <a:buClr>
                <a:schemeClr val="accent1"/>
              </a:buClr>
              <a:buSzPts val="1100"/>
              <a:buNone/>
              <a:defRPr sz="1100">
                <a:solidFill>
                  <a:schemeClr val="accent1"/>
                </a:solidFill>
              </a:defRPr>
            </a:lvl6pPr>
            <a:lvl7pPr lvl="6" algn="ctr" rtl="0">
              <a:lnSpc>
                <a:spcPct val="100000"/>
              </a:lnSpc>
              <a:spcBef>
                <a:spcPts val="0"/>
              </a:spcBef>
              <a:spcAft>
                <a:spcPts val="0"/>
              </a:spcAft>
              <a:buClr>
                <a:schemeClr val="accent1"/>
              </a:buClr>
              <a:buSzPts val="1100"/>
              <a:buNone/>
              <a:defRPr sz="1100">
                <a:solidFill>
                  <a:schemeClr val="accent1"/>
                </a:solidFill>
              </a:defRPr>
            </a:lvl7pPr>
            <a:lvl8pPr lvl="7" algn="ctr" rtl="0">
              <a:lnSpc>
                <a:spcPct val="100000"/>
              </a:lnSpc>
              <a:spcBef>
                <a:spcPts val="0"/>
              </a:spcBef>
              <a:spcAft>
                <a:spcPts val="0"/>
              </a:spcAft>
              <a:buClr>
                <a:schemeClr val="accent1"/>
              </a:buClr>
              <a:buSzPts val="1100"/>
              <a:buNone/>
              <a:defRPr sz="1100">
                <a:solidFill>
                  <a:schemeClr val="accent1"/>
                </a:solidFill>
              </a:defRPr>
            </a:lvl8pPr>
            <a:lvl9pPr lvl="8" algn="ctr" rtl="0">
              <a:lnSpc>
                <a:spcPct val="100000"/>
              </a:lnSpc>
              <a:spcBef>
                <a:spcPts val="0"/>
              </a:spcBef>
              <a:spcAft>
                <a:spcPts val="0"/>
              </a:spcAft>
              <a:buClr>
                <a:schemeClr val="accent1"/>
              </a:buClr>
              <a:buSzPts val="1100"/>
              <a:buNone/>
              <a:defRPr sz="1100">
                <a:solidFill>
                  <a:schemeClr val="accent1"/>
                </a:solidFill>
              </a:defRPr>
            </a:lvl9pPr>
          </a:lstStyle>
          <a:p>
            <a:endParaRPr/>
          </a:p>
        </p:txBody>
      </p:sp>
      <p:sp>
        <p:nvSpPr>
          <p:cNvPr id="72" name="Google Shape;72;p14"/>
          <p:cNvSpPr txBox="1">
            <a:spLocks noGrp="1"/>
          </p:cNvSpPr>
          <p:nvPr>
            <p:ph type="subTitle" idx="3"/>
          </p:nvPr>
        </p:nvSpPr>
        <p:spPr>
          <a:xfrm>
            <a:off x="6442640" y="1865001"/>
            <a:ext cx="1976700" cy="969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accent1"/>
              </a:buClr>
              <a:buSzPts val="1100"/>
              <a:buNone/>
              <a:defRPr sz="1400">
                <a:solidFill>
                  <a:schemeClr val="dk1"/>
                </a:solidFill>
                <a:latin typeface="Arvo"/>
                <a:ea typeface="Arvo"/>
                <a:cs typeface="Arvo"/>
                <a:sym typeface="Arvo"/>
              </a:defRPr>
            </a:lvl1pPr>
            <a:lvl2pPr lvl="1" algn="ctr" rtl="0">
              <a:lnSpc>
                <a:spcPct val="100000"/>
              </a:lnSpc>
              <a:spcBef>
                <a:spcPts val="0"/>
              </a:spcBef>
              <a:spcAft>
                <a:spcPts val="0"/>
              </a:spcAft>
              <a:buClr>
                <a:schemeClr val="accent1"/>
              </a:buClr>
              <a:buSzPts val="1100"/>
              <a:buNone/>
              <a:defRPr sz="1100">
                <a:solidFill>
                  <a:schemeClr val="accent1"/>
                </a:solidFill>
              </a:defRPr>
            </a:lvl2pPr>
            <a:lvl3pPr lvl="2" algn="ctr" rtl="0">
              <a:lnSpc>
                <a:spcPct val="100000"/>
              </a:lnSpc>
              <a:spcBef>
                <a:spcPts val="0"/>
              </a:spcBef>
              <a:spcAft>
                <a:spcPts val="0"/>
              </a:spcAft>
              <a:buClr>
                <a:schemeClr val="accent1"/>
              </a:buClr>
              <a:buSzPts val="1100"/>
              <a:buNone/>
              <a:defRPr sz="1100">
                <a:solidFill>
                  <a:schemeClr val="accent1"/>
                </a:solidFill>
              </a:defRPr>
            </a:lvl3pPr>
            <a:lvl4pPr lvl="3" algn="ctr" rtl="0">
              <a:lnSpc>
                <a:spcPct val="100000"/>
              </a:lnSpc>
              <a:spcBef>
                <a:spcPts val="0"/>
              </a:spcBef>
              <a:spcAft>
                <a:spcPts val="0"/>
              </a:spcAft>
              <a:buClr>
                <a:schemeClr val="accent1"/>
              </a:buClr>
              <a:buSzPts val="1100"/>
              <a:buNone/>
              <a:defRPr sz="1100">
                <a:solidFill>
                  <a:schemeClr val="accent1"/>
                </a:solidFill>
              </a:defRPr>
            </a:lvl4pPr>
            <a:lvl5pPr lvl="4" algn="ctr" rtl="0">
              <a:lnSpc>
                <a:spcPct val="100000"/>
              </a:lnSpc>
              <a:spcBef>
                <a:spcPts val="0"/>
              </a:spcBef>
              <a:spcAft>
                <a:spcPts val="0"/>
              </a:spcAft>
              <a:buClr>
                <a:schemeClr val="accent1"/>
              </a:buClr>
              <a:buSzPts val="1100"/>
              <a:buNone/>
              <a:defRPr sz="1100">
                <a:solidFill>
                  <a:schemeClr val="accent1"/>
                </a:solidFill>
              </a:defRPr>
            </a:lvl5pPr>
            <a:lvl6pPr lvl="5" algn="ctr" rtl="0">
              <a:lnSpc>
                <a:spcPct val="100000"/>
              </a:lnSpc>
              <a:spcBef>
                <a:spcPts val="0"/>
              </a:spcBef>
              <a:spcAft>
                <a:spcPts val="0"/>
              </a:spcAft>
              <a:buClr>
                <a:schemeClr val="accent1"/>
              </a:buClr>
              <a:buSzPts val="1100"/>
              <a:buNone/>
              <a:defRPr sz="1100">
                <a:solidFill>
                  <a:schemeClr val="accent1"/>
                </a:solidFill>
              </a:defRPr>
            </a:lvl6pPr>
            <a:lvl7pPr lvl="6" algn="ctr" rtl="0">
              <a:lnSpc>
                <a:spcPct val="100000"/>
              </a:lnSpc>
              <a:spcBef>
                <a:spcPts val="0"/>
              </a:spcBef>
              <a:spcAft>
                <a:spcPts val="0"/>
              </a:spcAft>
              <a:buClr>
                <a:schemeClr val="accent1"/>
              </a:buClr>
              <a:buSzPts val="1100"/>
              <a:buNone/>
              <a:defRPr sz="1100">
                <a:solidFill>
                  <a:schemeClr val="accent1"/>
                </a:solidFill>
              </a:defRPr>
            </a:lvl7pPr>
            <a:lvl8pPr lvl="7" algn="ctr" rtl="0">
              <a:lnSpc>
                <a:spcPct val="100000"/>
              </a:lnSpc>
              <a:spcBef>
                <a:spcPts val="0"/>
              </a:spcBef>
              <a:spcAft>
                <a:spcPts val="0"/>
              </a:spcAft>
              <a:buClr>
                <a:schemeClr val="accent1"/>
              </a:buClr>
              <a:buSzPts val="1100"/>
              <a:buNone/>
              <a:defRPr sz="1100">
                <a:solidFill>
                  <a:schemeClr val="accent1"/>
                </a:solidFill>
              </a:defRPr>
            </a:lvl8pPr>
            <a:lvl9pPr lvl="8" algn="ctr" rtl="0">
              <a:lnSpc>
                <a:spcPct val="100000"/>
              </a:lnSpc>
              <a:spcBef>
                <a:spcPts val="0"/>
              </a:spcBef>
              <a:spcAft>
                <a:spcPts val="0"/>
              </a:spcAft>
              <a:buClr>
                <a:schemeClr val="accent1"/>
              </a:buClr>
              <a:buSzPts val="1100"/>
              <a:buNone/>
              <a:defRPr sz="1100">
                <a:solidFill>
                  <a:schemeClr val="accent1"/>
                </a:solidFill>
              </a:defRPr>
            </a:lvl9pPr>
          </a:lstStyle>
          <a:p>
            <a:endParaRPr/>
          </a:p>
        </p:txBody>
      </p:sp>
      <p:sp>
        <p:nvSpPr>
          <p:cNvPr id="73" name="Google Shape;73;p14"/>
          <p:cNvSpPr txBox="1">
            <a:spLocks noGrp="1"/>
          </p:cNvSpPr>
          <p:nvPr>
            <p:ph type="subTitle" idx="4"/>
          </p:nvPr>
        </p:nvSpPr>
        <p:spPr>
          <a:xfrm>
            <a:off x="724563" y="3688775"/>
            <a:ext cx="1976700" cy="971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accent1"/>
              </a:buClr>
              <a:buSzPts val="1100"/>
              <a:buNone/>
              <a:defRPr sz="1400">
                <a:solidFill>
                  <a:schemeClr val="dk1"/>
                </a:solidFill>
                <a:latin typeface="Arvo"/>
                <a:ea typeface="Arvo"/>
                <a:cs typeface="Arvo"/>
                <a:sym typeface="Arvo"/>
              </a:defRPr>
            </a:lvl1pPr>
            <a:lvl2pPr lvl="1" algn="ctr" rtl="0">
              <a:lnSpc>
                <a:spcPct val="100000"/>
              </a:lnSpc>
              <a:spcBef>
                <a:spcPts val="0"/>
              </a:spcBef>
              <a:spcAft>
                <a:spcPts val="0"/>
              </a:spcAft>
              <a:buClr>
                <a:schemeClr val="accent1"/>
              </a:buClr>
              <a:buSzPts val="1100"/>
              <a:buNone/>
              <a:defRPr sz="1100">
                <a:solidFill>
                  <a:schemeClr val="accent1"/>
                </a:solidFill>
              </a:defRPr>
            </a:lvl2pPr>
            <a:lvl3pPr lvl="2" algn="ctr" rtl="0">
              <a:lnSpc>
                <a:spcPct val="100000"/>
              </a:lnSpc>
              <a:spcBef>
                <a:spcPts val="0"/>
              </a:spcBef>
              <a:spcAft>
                <a:spcPts val="0"/>
              </a:spcAft>
              <a:buClr>
                <a:schemeClr val="accent1"/>
              </a:buClr>
              <a:buSzPts val="1100"/>
              <a:buNone/>
              <a:defRPr sz="1100">
                <a:solidFill>
                  <a:schemeClr val="accent1"/>
                </a:solidFill>
              </a:defRPr>
            </a:lvl3pPr>
            <a:lvl4pPr lvl="3" algn="ctr" rtl="0">
              <a:lnSpc>
                <a:spcPct val="100000"/>
              </a:lnSpc>
              <a:spcBef>
                <a:spcPts val="0"/>
              </a:spcBef>
              <a:spcAft>
                <a:spcPts val="0"/>
              </a:spcAft>
              <a:buClr>
                <a:schemeClr val="accent1"/>
              </a:buClr>
              <a:buSzPts val="1100"/>
              <a:buNone/>
              <a:defRPr sz="1100">
                <a:solidFill>
                  <a:schemeClr val="accent1"/>
                </a:solidFill>
              </a:defRPr>
            </a:lvl4pPr>
            <a:lvl5pPr lvl="4" algn="ctr" rtl="0">
              <a:lnSpc>
                <a:spcPct val="100000"/>
              </a:lnSpc>
              <a:spcBef>
                <a:spcPts val="0"/>
              </a:spcBef>
              <a:spcAft>
                <a:spcPts val="0"/>
              </a:spcAft>
              <a:buClr>
                <a:schemeClr val="accent1"/>
              </a:buClr>
              <a:buSzPts val="1100"/>
              <a:buNone/>
              <a:defRPr sz="1100">
                <a:solidFill>
                  <a:schemeClr val="accent1"/>
                </a:solidFill>
              </a:defRPr>
            </a:lvl5pPr>
            <a:lvl6pPr lvl="5" algn="ctr" rtl="0">
              <a:lnSpc>
                <a:spcPct val="100000"/>
              </a:lnSpc>
              <a:spcBef>
                <a:spcPts val="0"/>
              </a:spcBef>
              <a:spcAft>
                <a:spcPts val="0"/>
              </a:spcAft>
              <a:buClr>
                <a:schemeClr val="accent1"/>
              </a:buClr>
              <a:buSzPts val="1100"/>
              <a:buNone/>
              <a:defRPr sz="1100">
                <a:solidFill>
                  <a:schemeClr val="accent1"/>
                </a:solidFill>
              </a:defRPr>
            </a:lvl6pPr>
            <a:lvl7pPr lvl="6" algn="ctr" rtl="0">
              <a:lnSpc>
                <a:spcPct val="100000"/>
              </a:lnSpc>
              <a:spcBef>
                <a:spcPts val="0"/>
              </a:spcBef>
              <a:spcAft>
                <a:spcPts val="0"/>
              </a:spcAft>
              <a:buClr>
                <a:schemeClr val="accent1"/>
              </a:buClr>
              <a:buSzPts val="1100"/>
              <a:buNone/>
              <a:defRPr sz="1100">
                <a:solidFill>
                  <a:schemeClr val="accent1"/>
                </a:solidFill>
              </a:defRPr>
            </a:lvl7pPr>
            <a:lvl8pPr lvl="7" algn="ctr" rtl="0">
              <a:lnSpc>
                <a:spcPct val="100000"/>
              </a:lnSpc>
              <a:spcBef>
                <a:spcPts val="0"/>
              </a:spcBef>
              <a:spcAft>
                <a:spcPts val="0"/>
              </a:spcAft>
              <a:buClr>
                <a:schemeClr val="accent1"/>
              </a:buClr>
              <a:buSzPts val="1100"/>
              <a:buNone/>
              <a:defRPr sz="1100">
                <a:solidFill>
                  <a:schemeClr val="accent1"/>
                </a:solidFill>
              </a:defRPr>
            </a:lvl8pPr>
            <a:lvl9pPr lvl="8" algn="ctr" rtl="0">
              <a:lnSpc>
                <a:spcPct val="100000"/>
              </a:lnSpc>
              <a:spcBef>
                <a:spcPts val="0"/>
              </a:spcBef>
              <a:spcAft>
                <a:spcPts val="0"/>
              </a:spcAft>
              <a:buClr>
                <a:schemeClr val="accent1"/>
              </a:buClr>
              <a:buSzPts val="1100"/>
              <a:buNone/>
              <a:defRPr sz="1100">
                <a:solidFill>
                  <a:schemeClr val="accent1"/>
                </a:solidFill>
              </a:defRPr>
            </a:lvl9pPr>
          </a:lstStyle>
          <a:p>
            <a:endParaRPr/>
          </a:p>
        </p:txBody>
      </p:sp>
      <p:sp>
        <p:nvSpPr>
          <p:cNvPr id="74" name="Google Shape;74;p14"/>
          <p:cNvSpPr txBox="1">
            <a:spLocks noGrp="1"/>
          </p:cNvSpPr>
          <p:nvPr>
            <p:ph type="subTitle" idx="5"/>
          </p:nvPr>
        </p:nvSpPr>
        <p:spPr>
          <a:xfrm>
            <a:off x="3583601" y="3691201"/>
            <a:ext cx="1976700" cy="971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accent1"/>
              </a:buClr>
              <a:buSzPts val="1100"/>
              <a:buNone/>
              <a:defRPr sz="1400">
                <a:solidFill>
                  <a:schemeClr val="dk1"/>
                </a:solidFill>
                <a:latin typeface="Arvo"/>
                <a:ea typeface="Arvo"/>
                <a:cs typeface="Arvo"/>
                <a:sym typeface="Arvo"/>
              </a:defRPr>
            </a:lvl1pPr>
            <a:lvl2pPr lvl="1" algn="ctr" rtl="0">
              <a:lnSpc>
                <a:spcPct val="100000"/>
              </a:lnSpc>
              <a:spcBef>
                <a:spcPts val="0"/>
              </a:spcBef>
              <a:spcAft>
                <a:spcPts val="0"/>
              </a:spcAft>
              <a:buClr>
                <a:schemeClr val="accent1"/>
              </a:buClr>
              <a:buSzPts val="1100"/>
              <a:buNone/>
              <a:defRPr sz="1100">
                <a:solidFill>
                  <a:schemeClr val="accent1"/>
                </a:solidFill>
              </a:defRPr>
            </a:lvl2pPr>
            <a:lvl3pPr lvl="2" algn="ctr" rtl="0">
              <a:lnSpc>
                <a:spcPct val="100000"/>
              </a:lnSpc>
              <a:spcBef>
                <a:spcPts val="0"/>
              </a:spcBef>
              <a:spcAft>
                <a:spcPts val="0"/>
              </a:spcAft>
              <a:buClr>
                <a:schemeClr val="accent1"/>
              </a:buClr>
              <a:buSzPts val="1100"/>
              <a:buNone/>
              <a:defRPr sz="1100">
                <a:solidFill>
                  <a:schemeClr val="accent1"/>
                </a:solidFill>
              </a:defRPr>
            </a:lvl3pPr>
            <a:lvl4pPr lvl="3" algn="ctr" rtl="0">
              <a:lnSpc>
                <a:spcPct val="100000"/>
              </a:lnSpc>
              <a:spcBef>
                <a:spcPts val="0"/>
              </a:spcBef>
              <a:spcAft>
                <a:spcPts val="0"/>
              </a:spcAft>
              <a:buClr>
                <a:schemeClr val="accent1"/>
              </a:buClr>
              <a:buSzPts val="1100"/>
              <a:buNone/>
              <a:defRPr sz="1100">
                <a:solidFill>
                  <a:schemeClr val="accent1"/>
                </a:solidFill>
              </a:defRPr>
            </a:lvl4pPr>
            <a:lvl5pPr lvl="4" algn="ctr" rtl="0">
              <a:lnSpc>
                <a:spcPct val="100000"/>
              </a:lnSpc>
              <a:spcBef>
                <a:spcPts val="0"/>
              </a:spcBef>
              <a:spcAft>
                <a:spcPts val="0"/>
              </a:spcAft>
              <a:buClr>
                <a:schemeClr val="accent1"/>
              </a:buClr>
              <a:buSzPts val="1100"/>
              <a:buNone/>
              <a:defRPr sz="1100">
                <a:solidFill>
                  <a:schemeClr val="accent1"/>
                </a:solidFill>
              </a:defRPr>
            </a:lvl5pPr>
            <a:lvl6pPr lvl="5" algn="ctr" rtl="0">
              <a:lnSpc>
                <a:spcPct val="100000"/>
              </a:lnSpc>
              <a:spcBef>
                <a:spcPts val="0"/>
              </a:spcBef>
              <a:spcAft>
                <a:spcPts val="0"/>
              </a:spcAft>
              <a:buClr>
                <a:schemeClr val="accent1"/>
              </a:buClr>
              <a:buSzPts val="1100"/>
              <a:buNone/>
              <a:defRPr sz="1100">
                <a:solidFill>
                  <a:schemeClr val="accent1"/>
                </a:solidFill>
              </a:defRPr>
            </a:lvl6pPr>
            <a:lvl7pPr lvl="6" algn="ctr" rtl="0">
              <a:lnSpc>
                <a:spcPct val="100000"/>
              </a:lnSpc>
              <a:spcBef>
                <a:spcPts val="0"/>
              </a:spcBef>
              <a:spcAft>
                <a:spcPts val="0"/>
              </a:spcAft>
              <a:buClr>
                <a:schemeClr val="accent1"/>
              </a:buClr>
              <a:buSzPts val="1100"/>
              <a:buNone/>
              <a:defRPr sz="1100">
                <a:solidFill>
                  <a:schemeClr val="accent1"/>
                </a:solidFill>
              </a:defRPr>
            </a:lvl7pPr>
            <a:lvl8pPr lvl="7" algn="ctr" rtl="0">
              <a:lnSpc>
                <a:spcPct val="100000"/>
              </a:lnSpc>
              <a:spcBef>
                <a:spcPts val="0"/>
              </a:spcBef>
              <a:spcAft>
                <a:spcPts val="0"/>
              </a:spcAft>
              <a:buClr>
                <a:schemeClr val="accent1"/>
              </a:buClr>
              <a:buSzPts val="1100"/>
              <a:buNone/>
              <a:defRPr sz="1100">
                <a:solidFill>
                  <a:schemeClr val="accent1"/>
                </a:solidFill>
              </a:defRPr>
            </a:lvl8pPr>
            <a:lvl9pPr lvl="8" algn="ctr" rtl="0">
              <a:lnSpc>
                <a:spcPct val="100000"/>
              </a:lnSpc>
              <a:spcBef>
                <a:spcPts val="0"/>
              </a:spcBef>
              <a:spcAft>
                <a:spcPts val="0"/>
              </a:spcAft>
              <a:buClr>
                <a:schemeClr val="accent1"/>
              </a:buClr>
              <a:buSzPts val="1100"/>
              <a:buNone/>
              <a:defRPr sz="1100">
                <a:solidFill>
                  <a:schemeClr val="accent1"/>
                </a:solidFill>
              </a:defRPr>
            </a:lvl9pPr>
          </a:lstStyle>
          <a:p>
            <a:endParaRPr/>
          </a:p>
        </p:txBody>
      </p:sp>
      <p:sp>
        <p:nvSpPr>
          <p:cNvPr id="75" name="Google Shape;75;p14"/>
          <p:cNvSpPr txBox="1">
            <a:spLocks noGrp="1"/>
          </p:cNvSpPr>
          <p:nvPr>
            <p:ph type="subTitle" idx="6"/>
          </p:nvPr>
        </p:nvSpPr>
        <p:spPr>
          <a:xfrm>
            <a:off x="6442640" y="3688775"/>
            <a:ext cx="1976700" cy="971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accent1"/>
              </a:buClr>
              <a:buSzPts val="1100"/>
              <a:buNone/>
              <a:defRPr sz="1400">
                <a:solidFill>
                  <a:schemeClr val="dk1"/>
                </a:solidFill>
                <a:latin typeface="Arvo"/>
                <a:ea typeface="Arvo"/>
                <a:cs typeface="Arvo"/>
                <a:sym typeface="Arvo"/>
              </a:defRPr>
            </a:lvl1pPr>
            <a:lvl2pPr lvl="1" algn="ctr" rtl="0">
              <a:lnSpc>
                <a:spcPct val="100000"/>
              </a:lnSpc>
              <a:spcBef>
                <a:spcPts val="0"/>
              </a:spcBef>
              <a:spcAft>
                <a:spcPts val="0"/>
              </a:spcAft>
              <a:buClr>
                <a:schemeClr val="accent1"/>
              </a:buClr>
              <a:buSzPts val="1100"/>
              <a:buNone/>
              <a:defRPr sz="1100">
                <a:solidFill>
                  <a:schemeClr val="accent1"/>
                </a:solidFill>
              </a:defRPr>
            </a:lvl2pPr>
            <a:lvl3pPr lvl="2" algn="ctr" rtl="0">
              <a:lnSpc>
                <a:spcPct val="100000"/>
              </a:lnSpc>
              <a:spcBef>
                <a:spcPts val="0"/>
              </a:spcBef>
              <a:spcAft>
                <a:spcPts val="0"/>
              </a:spcAft>
              <a:buClr>
                <a:schemeClr val="accent1"/>
              </a:buClr>
              <a:buSzPts val="1100"/>
              <a:buNone/>
              <a:defRPr sz="1100">
                <a:solidFill>
                  <a:schemeClr val="accent1"/>
                </a:solidFill>
              </a:defRPr>
            </a:lvl3pPr>
            <a:lvl4pPr lvl="3" algn="ctr" rtl="0">
              <a:lnSpc>
                <a:spcPct val="100000"/>
              </a:lnSpc>
              <a:spcBef>
                <a:spcPts val="0"/>
              </a:spcBef>
              <a:spcAft>
                <a:spcPts val="0"/>
              </a:spcAft>
              <a:buClr>
                <a:schemeClr val="accent1"/>
              </a:buClr>
              <a:buSzPts val="1100"/>
              <a:buNone/>
              <a:defRPr sz="1100">
                <a:solidFill>
                  <a:schemeClr val="accent1"/>
                </a:solidFill>
              </a:defRPr>
            </a:lvl4pPr>
            <a:lvl5pPr lvl="4" algn="ctr" rtl="0">
              <a:lnSpc>
                <a:spcPct val="100000"/>
              </a:lnSpc>
              <a:spcBef>
                <a:spcPts val="0"/>
              </a:spcBef>
              <a:spcAft>
                <a:spcPts val="0"/>
              </a:spcAft>
              <a:buClr>
                <a:schemeClr val="accent1"/>
              </a:buClr>
              <a:buSzPts val="1100"/>
              <a:buNone/>
              <a:defRPr sz="1100">
                <a:solidFill>
                  <a:schemeClr val="accent1"/>
                </a:solidFill>
              </a:defRPr>
            </a:lvl5pPr>
            <a:lvl6pPr lvl="5" algn="ctr" rtl="0">
              <a:lnSpc>
                <a:spcPct val="100000"/>
              </a:lnSpc>
              <a:spcBef>
                <a:spcPts val="0"/>
              </a:spcBef>
              <a:spcAft>
                <a:spcPts val="0"/>
              </a:spcAft>
              <a:buClr>
                <a:schemeClr val="accent1"/>
              </a:buClr>
              <a:buSzPts val="1100"/>
              <a:buNone/>
              <a:defRPr sz="1100">
                <a:solidFill>
                  <a:schemeClr val="accent1"/>
                </a:solidFill>
              </a:defRPr>
            </a:lvl6pPr>
            <a:lvl7pPr lvl="6" algn="ctr" rtl="0">
              <a:lnSpc>
                <a:spcPct val="100000"/>
              </a:lnSpc>
              <a:spcBef>
                <a:spcPts val="0"/>
              </a:spcBef>
              <a:spcAft>
                <a:spcPts val="0"/>
              </a:spcAft>
              <a:buClr>
                <a:schemeClr val="accent1"/>
              </a:buClr>
              <a:buSzPts val="1100"/>
              <a:buNone/>
              <a:defRPr sz="1100">
                <a:solidFill>
                  <a:schemeClr val="accent1"/>
                </a:solidFill>
              </a:defRPr>
            </a:lvl7pPr>
            <a:lvl8pPr lvl="7" algn="ctr" rtl="0">
              <a:lnSpc>
                <a:spcPct val="100000"/>
              </a:lnSpc>
              <a:spcBef>
                <a:spcPts val="0"/>
              </a:spcBef>
              <a:spcAft>
                <a:spcPts val="0"/>
              </a:spcAft>
              <a:buClr>
                <a:schemeClr val="accent1"/>
              </a:buClr>
              <a:buSzPts val="1100"/>
              <a:buNone/>
              <a:defRPr sz="1100">
                <a:solidFill>
                  <a:schemeClr val="accent1"/>
                </a:solidFill>
              </a:defRPr>
            </a:lvl8pPr>
            <a:lvl9pPr lvl="8" algn="ctr" rtl="0">
              <a:lnSpc>
                <a:spcPct val="100000"/>
              </a:lnSpc>
              <a:spcBef>
                <a:spcPts val="0"/>
              </a:spcBef>
              <a:spcAft>
                <a:spcPts val="0"/>
              </a:spcAft>
              <a:buClr>
                <a:schemeClr val="accent1"/>
              </a:buClr>
              <a:buSzPts val="1100"/>
              <a:buNone/>
              <a:defRPr sz="1100">
                <a:solidFill>
                  <a:schemeClr val="accent1"/>
                </a:solidFill>
              </a:defRPr>
            </a:lvl9pPr>
          </a:lstStyle>
          <a:p>
            <a:endParaRPr/>
          </a:p>
        </p:txBody>
      </p:sp>
      <p:sp>
        <p:nvSpPr>
          <p:cNvPr id="76" name="Google Shape;76;p14"/>
          <p:cNvSpPr txBox="1">
            <a:spLocks noGrp="1"/>
          </p:cNvSpPr>
          <p:nvPr>
            <p:ph type="ctrTitle"/>
          </p:nvPr>
        </p:nvSpPr>
        <p:spPr>
          <a:xfrm>
            <a:off x="1187550" y="415250"/>
            <a:ext cx="6768900" cy="6555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2800"/>
              <a:buNone/>
              <a:defRPr sz="2500">
                <a:solidFill>
                  <a:schemeClr val="dk1"/>
                </a:solidFill>
                <a:latin typeface="Anton"/>
                <a:ea typeface="Anton"/>
                <a:cs typeface="Anton"/>
                <a:sym typeface="Anton"/>
              </a:defRPr>
            </a:lvl1pPr>
            <a:lvl2pPr lvl="1" algn="r" rtl="0">
              <a:spcBef>
                <a:spcPts val="0"/>
              </a:spcBef>
              <a:spcAft>
                <a:spcPts val="0"/>
              </a:spcAft>
              <a:buSzPts val="1800"/>
              <a:buNone/>
              <a:defRPr sz="1800"/>
            </a:lvl2pPr>
            <a:lvl3pPr lvl="2" algn="r" rtl="0">
              <a:spcBef>
                <a:spcPts val="0"/>
              </a:spcBef>
              <a:spcAft>
                <a:spcPts val="0"/>
              </a:spcAft>
              <a:buSzPts val="1800"/>
              <a:buNone/>
              <a:defRPr sz="1800"/>
            </a:lvl3pPr>
            <a:lvl4pPr lvl="3" algn="r" rtl="0">
              <a:spcBef>
                <a:spcPts val="0"/>
              </a:spcBef>
              <a:spcAft>
                <a:spcPts val="0"/>
              </a:spcAft>
              <a:buSzPts val="1800"/>
              <a:buNone/>
              <a:defRPr sz="1800"/>
            </a:lvl4pPr>
            <a:lvl5pPr lvl="4" algn="r" rtl="0">
              <a:spcBef>
                <a:spcPts val="0"/>
              </a:spcBef>
              <a:spcAft>
                <a:spcPts val="0"/>
              </a:spcAft>
              <a:buSzPts val="1800"/>
              <a:buNone/>
              <a:defRPr sz="1800"/>
            </a:lvl5pPr>
            <a:lvl6pPr lvl="5" algn="r" rtl="0">
              <a:spcBef>
                <a:spcPts val="0"/>
              </a:spcBef>
              <a:spcAft>
                <a:spcPts val="0"/>
              </a:spcAft>
              <a:buSzPts val="1800"/>
              <a:buNone/>
              <a:defRPr sz="1800"/>
            </a:lvl6pPr>
            <a:lvl7pPr lvl="6" algn="r" rtl="0">
              <a:spcBef>
                <a:spcPts val="0"/>
              </a:spcBef>
              <a:spcAft>
                <a:spcPts val="0"/>
              </a:spcAft>
              <a:buSzPts val="1800"/>
              <a:buNone/>
              <a:defRPr sz="1800"/>
            </a:lvl7pPr>
            <a:lvl8pPr lvl="7" algn="r" rtl="0">
              <a:spcBef>
                <a:spcPts val="0"/>
              </a:spcBef>
              <a:spcAft>
                <a:spcPts val="0"/>
              </a:spcAft>
              <a:buSzPts val="1800"/>
              <a:buNone/>
              <a:defRPr sz="1800"/>
            </a:lvl8pPr>
            <a:lvl9pPr lvl="8" algn="r" rtl="0">
              <a:spcBef>
                <a:spcPts val="0"/>
              </a:spcBef>
              <a:spcAft>
                <a:spcPts val="0"/>
              </a:spcAft>
              <a:buSzPts val="1800"/>
              <a:buNone/>
              <a:defRPr sz="1800"/>
            </a:lvl9pPr>
          </a:lstStyle>
          <a:p>
            <a:endParaRPr/>
          </a:p>
        </p:txBody>
      </p:sp>
      <p:sp>
        <p:nvSpPr>
          <p:cNvPr id="77" name="Google Shape;77;p14"/>
          <p:cNvSpPr txBox="1">
            <a:spLocks noGrp="1"/>
          </p:cNvSpPr>
          <p:nvPr>
            <p:ph type="subTitle" idx="7"/>
          </p:nvPr>
        </p:nvSpPr>
        <p:spPr>
          <a:xfrm>
            <a:off x="724575" y="1372149"/>
            <a:ext cx="1976700" cy="312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accent1"/>
              </a:buClr>
              <a:buSzPts val="1100"/>
              <a:buFont typeface="Anton"/>
              <a:buNone/>
              <a:defRPr>
                <a:solidFill>
                  <a:schemeClr val="dk1"/>
                </a:solidFill>
                <a:latin typeface="Anton"/>
                <a:ea typeface="Anton"/>
                <a:cs typeface="Anton"/>
                <a:sym typeface="Anton"/>
              </a:defRPr>
            </a:lvl1pPr>
            <a:lvl2pPr lvl="1"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2pPr>
            <a:lvl3pPr lvl="2"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3pPr>
            <a:lvl4pPr lvl="3"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4pPr>
            <a:lvl5pPr lvl="4"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5pPr>
            <a:lvl6pPr lvl="5"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6pPr>
            <a:lvl7pPr lvl="6"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7pPr>
            <a:lvl8pPr lvl="7"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8pPr>
            <a:lvl9pPr lvl="8"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9pPr>
          </a:lstStyle>
          <a:p>
            <a:endParaRPr/>
          </a:p>
        </p:txBody>
      </p:sp>
      <p:sp>
        <p:nvSpPr>
          <p:cNvPr id="78" name="Google Shape;78;p14"/>
          <p:cNvSpPr txBox="1">
            <a:spLocks noGrp="1"/>
          </p:cNvSpPr>
          <p:nvPr>
            <p:ph type="subTitle" idx="8"/>
          </p:nvPr>
        </p:nvSpPr>
        <p:spPr>
          <a:xfrm>
            <a:off x="3583613" y="1372930"/>
            <a:ext cx="1976700" cy="312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accent1"/>
              </a:buClr>
              <a:buSzPts val="1100"/>
              <a:buFont typeface="Anton"/>
              <a:buNone/>
              <a:defRPr>
                <a:solidFill>
                  <a:schemeClr val="dk1"/>
                </a:solidFill>
                <a:latin typeface="Anton"/>
                <a:ea typeface="Anton"/>
                <a:cs typeface="Anton"/>
                <a:sym typeface="Anton"/>
              </a:defRPr>
            </a:lvl1pPr>
            <a:lvl2pPr lvl="1"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2pPr>
            <a:lvl3pPr lvl="2"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3pPr>
            <a:lvl4pPr lvl="3"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4pPr>
            <a:lvl5pPr lvl="4"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5pPr>
            <a:lvl6pPr lvl="5"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6pPr>
            <a:lvl7pPr lvl="6"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7pPr>
            <a:lvl8pPr lvl="7"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8pPr>
            <a:lvl9pPr lvl="8"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9pPr>
          </a:lstStyle>
          <a:p>
            <a:endParaRPr/>
          </a:p>
        </p:txBody>
      </p:sp>
      <p:sp>
        <p:nvSpPr>
          <p:cNvPr id="79" name="Google Shape;79;p14"/>
          <p:cNvSpPr txBox="1">
            <a:spLocks noGrp="1"/>
          </p:cNvSpPr>
          <p:nvPr>
            <p:ph type="subTitle" idx="9"/>
          </p:nvPr>
        </p:nvSpPr>
        <p:spPr>
          <a:xfrm>
            <a:off x="6442651" y="1372149"/>
            <a:ext cx="1976700" cy="312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accent1"/>
              </a:buClr>
              <a:buSzPts val="1100"/>
              <a:buFont typeface="Anton"/>
              <a:buNone/>
              <a:defRPr>
                <a:solidFill>
                  <a:schemeClr val="dk1"/>
                </a:solidFill>
                <a:latin typeface="Anton"/>
                <a:ea typeface="Anton"/>
                <a:cs typeface="Anton"/>
                <a:sym typeface="Anton"/>
              </a:defRPr>
            </a:lvl1pPr>
            <a:lvl2pPr lvl="1"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2pPr>
            <a:lvl3pPr lvl="2"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3pPr>
            <a:lvl4pPr lvl="3"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4pPr>
            <a:lvl5pPr lvl="4"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5pPr>
            <a:lvl6pPr lvl="5"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6pPr>
            <a:lvl7pPr lvl="6"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7pPr>
            <a:lvl8pPr lvl="7"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8pPr>
            <a:lvl9pPr lvl="8"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9pPr>
          </a:lstStyle>
          <a:p>
            <a:endParaRPr/>
          </a:p>
        </p:txBody>
      </p:sp>
      <p:sp>
        <p:nvSpPr>
          <p:cNvPr id="80" name="Google Shape;80;p14"/>
          <p:cNvSpPr txBox="1">
            <a:spLocks noGrp="1"/>
          </p:cNvSpPr>
          <p:nvPr>
            <p:ph type="subTitle" idx="13"/>
          </p:nvPr>
        </p:nvSpPr>
        <p:spPr>
          <a:xfrm>
            <a:off x="724575" y="3191726"/>
            <a:ext cx="1976700" cy="3135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accent1"/>
              </a:buClr>
              <a:buSzPts val="1100"/>
              <a:buFont typeface="Anton"/>
              <a:buNone/>
              <a:defRPr>
                <a:solidFill>
                  <a:schemeClr val="dk1"/>
                </a:solidFill>
                <a:latin typeface="Anton"/>
                <a:ea typeface="Anton"/>
                <a:cs typeface="Anton"/>
                <a:sym typeface="Anton"/>
              </a:defRPr>
            </a:lvl1pPr>
            <a:lvl2pPr lvl="1"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2pPr>
            <a:lvl3pPr lvl="2"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3pPr>
            <a:lvl4pPr lvl="3"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4pPr>
            <a:lvl5pPr lvl="4"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5pPr>
            <a:lvl6pPr lvl="5"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6pPr>
            <a:lvl7pPr lvl="6"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7pPr>
            <a:lvl8pPr lvl="7"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8pPr>
            <a:lvl9pPr lvl="8"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9pPr>
          </a:lstStyle>
          <a:p>
            <a:endParaRPr/>
          </a:p>
        </p:txBody>
      </p:sp>
      <p:sp>
        <p:nvSpPr>
          <p:cNvPr id="81" name="Google Shape;81;p14"/>
          <p:cNvSpPr txBox="1">
            <a:spLocks noGrp="1"/>
          </p:cNvSpPr>
          <p:nvPr>
            <p:ph type="subTitle" idx="14"/>
          </p:nvPr>
        </p:nvSpPr>
        <p:spPr>
          <a:xfrm>
            <a:off x="3583613" y="3192509"/>
            <a:ext cx="1976700" cy="3135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accent1"/>
              </a:buClr>
              <a:buSzPts val="1100"/>
              <a:buFont typeface="Anton"/>
              <a:buNone/>
              <a:defRPr>
                <a:solidFill>
                  <a:schemeClr val="dk1"/>
                </a:solidFill>
                <a:latin typeface="Anton"/>
                <a:ea typeface="Anton"/>
                <a:cs typeface="Anton"/>
                <a:sym typeface="Anton"/>
              </a:defRPr>
            </a:lvl1pPr>
            <a:lvl2pPr lvl="1"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2pPr>
            <a:lvl3pPr lvl="2"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3pPr>
            <a:lvl4pPr lvl="3"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4pPr>
            <a:lvl5pPr lvl="4"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5pPr>
            <a:lvl6pPr lvl="5"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6pPr>
            <a:lvl7pPr lvl="6"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7pPr>
            <a:lvl8pPr lvl="7"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8pPr>
            <a:lvl9pPr lvl="8"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9pPr>
          </a:lstStyle>
          <a:p>
            <a:endParaRPr/>
          </a:p>
        </p:txBody>
      </p:sp>
      <p:sp>
        <p:nvSpPr>
          <p:cNvPr id="82" name="Google Shape;82;p14"/>
          <p:cNvSpPr txBox="1">
            <a:spLocks noGrp="1"/>
          </p:cNvSpPr>
          <p:nvPr>
            <p:ph type="subTitle" idx="15"/>
          </p:nvPr>
        </p:nvSpPr>
        <p:spPr>
          <a:xfrm>
            <a:off x="6442651" y="3191726"/>
            <a:ext cx="1976700" cy="3135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accent1"/>
              </a:buClr>
              <a:buSzPts val="1100"/>
              <a:buFont typeface="Anton"/>
              <a:buNone/>
              <a:defRPr>
                <a:solidFill>
                  <a:schemeClr val="dk1"/>
                </a:solidFill>
                <a:latin typeface="Anton"/>
                <a:ea typeface="Anton"/>
                <a:cs typeface="Anton"/>
                <a:sym typeface="Anton"/>
              </a:defRPr>
            </a:lvl1pPr>
            <a:lvl2pPr lvl="1"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2pPr>
            <a:lvl3pPr lvl="2"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3pPr>
            <a:lvl4pPr lvl="3"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4pPr>
            <a:lvl5pPr lvl="4"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5pPr>
            <a:lvl6pPr lvl="5"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6pPr>
            <a:lvl7pPr lvl="6"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7pPr>
            <a:lvl8pPr lvl="7"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8pPr>
            <a:lvl9pPr lvl="8"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Numbers and text">
  <p:cSld name="TITLE_ONLY_3_1">
    <p:bg>
      <p:bgPr>
        <a:solidFill>
          <a:schemeClr val="dk2"/>
        </a:solidFill>
        <a:effectLst/>
      </p:bgPr>
    </p:bg>
    <p:spTree>
      <p:nvGrpSpPr>
        <p:cNvPr id="1" name="Shape 92"/>
        <p:cNvGrpSpPr/>
        <p:nvPr/>
      </p:nvGrpSpPr>
      <p:grpSpPr>
        <a:xfrm>
          <a:off x="0" y="0"/>
          <a:ext cx="0" cy="0"/>
          <a:chOff x="0" y="0"/>
          <a:chExt cx="0" cy="0"/>
        </a:xfrm>
      </p:grpSpPr>
      <p:sp>
        <p:nvSpPr>
          <p:cNvPr id="93" name="Google Shape;93;p16"/>
          <p:cNvSpPr txBox="1">
            <a:spLocks noGrp="1"/>
          </p:cNvSpPr>
          <p:nvPr>
            <p:ph type="subTitle" idx="1"/>
          </p:nvPr>
        </p:nvSpPr>
        <p:spPr>
          <a:xfrm>
            <a:off x="724100" y="2244299"/>
            <a:ext cx="2910000" cy="622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FFFFFF"/>
              </a:buClr>
              <a:buSzPts val="1000"/>
              <a:buNone/>
              <a:defRPr sz="1400">
                <a:solidFill>
                  <a:srgbClr val="201F2F"/>
                </a:solidFill>
                <a:latin typeface="Arvo"/>
                <a:ea typeface="Arvo"/>
                <a:cs typeface="Arvo"/>
                <a:sym typeface="Arvo"/>
              </a:defRPr>
            </a:lvl1pPr>
            <a:lvl2pPr lvl="1" rtl="0">
              <a:lnSpc>
                <a:spcPct val="100000"/>
              </a:lnSpc>
              <a:spcBef>
                <a:spcPts val="0"/>
              </a:spcBef>
              <a:spcAft>
                <a:spcPts val="0"/>
              </a:spcAft>
              <a:buClr>
                <a:srgbClr val="FFFFFF"/>
              </a:buClr>
              <a:buSzPts val="1000"/>
              <a:buNone/>
              <a:defRPr sz="1000">
                <a:solidFill>
                  <a:srgbClr val="FFFFFF"/>
                </a:solidFill>
              </a:defRPr>
            </a:lvl2pPr>
            <a:lvl3pPr lvl="2" rtl="0">
              <a:lnSpc>
                <a:spcPct val="100000"/>
              </a:lnSpc>
              <a:spcBef>
                <a:spcPts val="0"/>
              </a:spcBef>
              <a:spcAft>
                <a:spcPts val="0"/>
              </a:spcAft>
              <a:buClr>
                <a:srgbClr val="FFFFFF"/>
              </a:buClr>
              <a:buSzPts val="1000"/>
              <a:buNone/>
              <a:defRPr sz="1000">
                <a:solidFill>
                  <a:srgbClr val="FFFFFF"/>
                </a:solidFill>
              </a:defRPr>
            </a:lvl3pPr>
            <a:lvl4pPr lvl="3" rtl="0">
              <a:lnSpc>
                <a:spcPct val="100000"/>
              </a:lnSpc>
              <a:spcBef>
                <a:spcPts val="0"/>
              </a:spcBef>
              <a:spcAft>
                <a:spcPts val="0"/>
              </a:spcAft>
              <a:buClr>
                <a:srgbClr val="FFFFFF"/>
              </a:buClr>
              <a:buSzPts val="1000"/>
              <a:buNone/>
              <a:defRPr sz="1000">
                <a:solidFill>
                  <a:srgbClr val="FFFFFF"/>
                </a:solidFill>
              </a:defRPr>
            </a:lvl4pPr>
            <a:lvl5pPr lvl="4" rtl="0">
              <a:lnSpc>
                <a:spcPct val="100000"/>
              </a:lnSpc>
              <a:spcBef>
                <a:spcPts val="0"/>
              </a:spcBef>
              <a:spcAft>
                <a:spcPts val="0"/>
              </a:spcAft>
              <a:buClr>
                <a:srgbClr val="FFFFFF"/>
              </a:buClr>
              <a:buSzPts val="1000"/>
              <a:buNone/>
              <a:defRPr sz="1000">
                <a:solidFill>
                  <a:srgbClr val="FFFFFF"/>
                </a:solidFill>
              </a:defRPr>
            </a:lvl5pPr>
            <a:lvl6pPr lvl="5" rtl="0">
              <a:lnSpc>
                <a:spcPct val="100000"/>
              </a:lnSpc>
              <a:spcBef>
                <a:spcPts val="0"/>
              </a:spcBef>
              <a:spcAft>
                <a:spcPts val="0"/>
              </a:spcAft>
              <a:buClr>
                <a:srgbClr val="FFFFFF"/>
              </a:buClr>
              <a:buSzPts val="1000"/>
              <a:buNone/>
              <a:defRPr sz="1000">
                <a:solidFill>
                  <a:srgbClr val="FFFFFF"/>
                </a:solidFill>
              </a:defRPr>
            </a:lvl6pPr>
            <a:lvl7pPr lvl="6" rtl="0">
              <a:lnSpc>
                <a:spcPct val="100000"/>
              </a:lnSpc>
              <a:spcBef>
                <a:spcPts val="0"/>
              </a:spcBef>
              <a:spcAft>
                <a:spcPts val="0"/>
              </a:spcAft>
              <a:buClr>
                <a:srgbClr val="FFFFFF"/>
              </a:buClr>
              <a:buSzPts val="1000"/>
              <a:buNone/>
              <a:defRPr sz="1000">
                <a:solidFill>
                  <a:srgbClr val="FFFFFF"/>
                </a:solidFill>
              </a:defRPr>
            </a:lvl7pPr>
            <a:lvl8pPr lvl="7" rtl="0">
              <a:lnSpc>
                <a:spcPct val="100000"/>
              </a:lnSpc>
              <a:spcBef>
                <a:spcPts val="0"/>
              </a:spcBef>
              <a:spcAft>
                <a:spcPts val="0"/>
              </a:spcAft>
              <a:buClr>
                <a:srgbClr val="FFFFFF"/>
              </a:buClr>
              <a:buSzPts val="1000"/>
              <a:buNone/>
              <a:defRPr sz="1000">
                <a:solidFill>
                  <a:srgbClr val="FFFFFF"/>
                </a:solidFill>
              </a:defRPr>
            </a:lvl8pPr>
            <a:lvl9pPr lvl="8" rtl="0">
              <a:lnSpc>
                <a:spcPct val="100000"/>
              </a:lnSpc>
              <a:spcBef>
                <a:spcPts val="0"/>
              </a:spcBef>
              <a:spcAft>
                <a:spcPts val="0"/>
              </a:spcAft>
              <a:buClr>
                <a:srgbClr val="FFFFFF"/>
              </a:buClr>
              <a:buSzPts val="1000"/>
              <a:buNone/>
              <a:defRPr sz="1000">
                <a:solidFill>
                  <a:srgbClr val="FFFFFF"/>
                </a:solidFill>
              </a:defRPr>
            </a:lvl9pPr>
          </a:lstStyle>
          <a:p>
            <a:endParaRPr/>
          </a:p>
        </p:txBody>
      </p:sp>
      <p:sp>
        <p:nvSpPr>
          <p:cNvPr id="94" name="Google Shape;94;p16"/>
          <p:cNvSpPr txBox="1">
            <a:spLocks noGrp="1"/>
          </p:cNvSpPr>
          <p:nvPr>
            <p:ph type="title" hasCustomPrompt="1"/>
          </p:nvPr>
        </p:nvSpPr>
        <p:spPr>
          <a:xfrm>
            <a:off x="713377" y="1666500"/>
            <a:ext cx="3411000" cy="577800"/>
          </a:xfrm>
          <a:prstGeom prst="rect">
            <a:avLst/>
          </a:prstGeom>
        </p:spPr>
        <p:txBody>
          <a:bodyPr spcFirstLastPara="1" wrap="square" lIns="91425" tIns="91425" rIns="91425" bIns="91425" anchor="ctr" anchorCtr="0">
            <a:noAutofit/>
          </a:bodyPr>
          <a:lstStyle>
            <a:lvl1pPr lvl="0" rtl="0">
              <a:spcBef>
                <a:spcPts val="0"/>
              </a:spcBef>
              <a:spcAft>
                <a:spcPts val="0"/>
              </a:spcAft>
              <a:buClr>
                <a:srgbClr val="FFFFFF"/>
              </a:buClr>
              <a:buSzPts val="4800"/>
              <a:buNone/>
              <a:defRPr sz="3600">
                <a:solidFill>
                  <a:srgbClr val="F09800"/>
                </a:solidFill>
                <a:latin typeface="Anton"/>
                <a:ea typeface="Anton"/>
                <a:cs typeface="Anton"/>
                <a:sym typeface="Anton"/>
              </a:defRPr>
            </a:lvl1pPr>
            <a:lvl2pPr lvl="1"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9pPr>
          </a:lstStyle>
          <a:p>
            <a:r>
              <a:t>xx%</a:t>
            </a:r>
          </a:p>
        </p:txBody>
      </p:sp>
      <p:sp>
        <p:nvSpPr>
          <p:cNvPr id="95" name="Google Shape;95;p16"/>
          <p:cNvSpPr txBox="1">
            <a:spLocks noGrp="1"/>
          </p:cNvSpPr>
          <p:nvPr>
            <p:ph type="subTitle" idx="2"/>
          </p:nvPr>
        </p:nvSpPr>
        <p:spPr>
          <a:xfrm>
            <a:off x="724100" y="3687274"/>
            <a:ext cx="2910000" cy="622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FFFFFF"/>
              </a:buClr>
              <a:buSzPts val="1000"/>
              <a:buNone/>
              <a:defRPr sz="1400">
                <a:solidFill>
                  <a:srgbClr val="201F2F"/>
                </a:solidFill>
                <a:latin typeface="Arvo"/>
                <a:ea typeface="Arvo"/>
                <a:cs typeface="Arvo"/>
                <a:sym typeface="Arvo"/>
              </a:defRPr>
            </a:lvl1pPr>
            <a:lvl2pPr lvl="1" rtl="0">
              <a:lnSpc>
                <a:spcPct val="100000"/>
              </a:lnSpc>
              <a:spcBef>
                <a:spcPts val="0"/>
              </a:spcBef>
              <a:spcAft>
                <a:spcPts val="0"/>
              </a:spcAft>
              <a:buClr>
                <a:srgbClr val="FFFFFF"/>
              </a:buClr>
              <a:buSzPts val="1000"/>
              <a:buNone/>
              <a:defRPr sz="1000">
                <a:solidFill>
                  <a:srgbClr val="FFFFFF"/>
                </a:solidFill>
              </a:defRPr>
            </a:lvl2pPr>
            <a:lvl3pPr lvl="2" rtl="0">
              <a:lnSpc>
                <a:spcPct val="100000"/>
              </a:lnSpc>
              <a:spcBef>
                <a:spcPts val="0"/>
              </a:spcBef>
              <a:spcAft>
                <a:spcPts val="0"/>
              </a:spcAft>
              <a:buClr>
                <a:srgbClr val="FFFFFF"/>
              </a:buClr>
              <a:buSzPts val="1000"/>
              <a:buNone/>
              <a:defRPr sz="1000">
                <a:solidFill>
                  <a:srgbClr val="FFFFFF"/>
                </a:solidFill>
              </a:defRPr>
            </a:lvl3pPr>
            <a:lvl4pPr lvl="3" rtl="0">
              <a:lnSpc>
                <a:spcPct val="100000"/>
              </a:lnSpc>
              <a:spcBef>
                <a:spcPts val="0"/>
              </a:spcBef>
              <a:spcAft>
                <a:spcPts val="0"/>
              </a:spcAft>
              <a:buClr>
                <a:srgbClr val="FFFFFF"/>
              </a:buClr>
              <a:buSzPts val="1000"/>
              <a:buNone/>
              <a:defRPr sz="1000">
                <a:solidFill>
                  <a:srgbClr val="FFFFFF"/>
                </a:solidFill>
              </a:defRPr>
            </a:lvl4pPr>
            <a:lvl5pPr lvl="4" rtl="0">
              <a:lnSpc>
                <a:spcPct val="100000"/>
              </a:lnSpc>
              <a:spcBef>
                <a:spcPts val="0"/>
              </a:spcBef>
              <a:spcAft>
                <a:spcPts val="0"/>
              </a:spcAft>
              <a:buClr>
                <a:srgbClr val="FFFFFF"/>
              </a:buClr>
              <a:buSzPts val="1000"/>
              <a:buNone/>
              <a:defRPr sz="1000">
                <a:solidFill>
                  <a:srgbClr val="FFFFFF"/>
                </a:solidFill>
              </a:defRPr>
            </a:lvl5pPr>
            <a:lvl6pPr lvl="5" rtl="0">
              <a:lnSpc>
                <a:spcPct val="100000"/>
              </a:lnSpc>
              <a:spcBef>
                <a:spcPts val="0"/>
              </a:spcBef>
              <a:spcAft>
                <a:spcPts val="0"/>
              </a:spcAft>
              <a:buClr>
                <a:srgbClr val="FFFFFF"/>
              </a:buClr>
              <a:buSzPts val="1000"/>
              <a:buNone/>
              <a:defRPr sz="1000">
                <a:solidFill>
                  <a:srgbClr val="FFFFFF"/>
                </a:solidFill>
              </a:defRPr>
            </a:lvl6pPr>
            <a:lvl7pPr lvl="6" rtl="0">
              <a:lnSpc>
                <a:spcPct val="100000"/>
              </a:lnSpc>
              <a:spcBef>
                <a:spcPts val="0"/>
              </a:spcBef>
              <a:spcAft>
                <a:spcPts val="0"/>
              </a:spcAft>
              <a:buClr>
                <a:srgbClr val="FFFFFF"/>
              </a:buClr>
              <a:buSzPts val="1000"/>
              <a:buNone/>
              <a:defRPr sz="1000">
                <a:solidFill>
                  <a:srgbClr val="FFFFFF"/>
                </a:solidFill>
              </a:defRPr>
            </a:lvl7pPr>
            <a:lvl8pPr lvl="7" rtl="0">
              <a:lnSpc>
                <a:spcPct val="100000"/>
              </a:lnSpc>
              <a:spcBef>
                <a:spcPts val="0"/>
              </a:spcBef>
              <a:spcAft>
                <a:spcPts val="0"/>
              </a:spcAft>
              <a:buClr>
                <a:srgbClr val="FFFFFF"/>
              </a:buClr>
              <a:buSzPts val="1000"/>
              <a:buNone/>
              <a:defRPr sz="1000">
                <a:solidFill>
                  <a:srgbClr val="FFFFFF"/>
                </a:solidFill>
              </a:defRPr>
            </a:lvl8pPr>
            <a:lvl9pPr lvl="8" rtl="0">
              <a:lnSpc>
                <a:spcPct val="100000"/>
              </a:lnSpc>
              <a:spcBef>
                <a:spcPts val="0"/>
              </a:spcBef>
              <a:spcAft>
                <a:spcPts val="0"/>
              </a:spcAft>
              <a:buClr>
                <a:srgbClr val="FFFFFF"/>
              </a:buClr>
              <a:buSzPts val="1000"/>
              <a:buNone/>
              <a:defRPr sz="1000">
                <a:solidFill>
                  <a:srgbClr val="FFFFFF"/>
                </a:solidFill>
              </a:defRPr>
            </a:lvl9pPr>
          </a:lstStyle>
          <a:p>
            <a:endParaRPr/>
          </a:p>
        </p:txBody>
      </p:sp>
      <p:sp>
        <p:nvSpPr>
          <p:cNvPr id="96" name="Google Shape;96;p16"/>
          <p:cNvSpPr txBox="1">
            <a:spLocks noGrp="1"/>
          </p:cNvSpPr>
          <p:nvPr>
            <p:ph type="title" idx="3" hasCustomPrompt="1"/>
          </p:nvPr>
        </p:nvSpPr>
        <p:spPr>
          <a:xfrm>
            <a:off x="713377" y="3109474"/>
            <a:ext cx="3411000" cy="577800"/>
          </a:xfrm>
          <a:prstGeom prst="rect">
            <a:avLst/>
          </a:prstGeom>
        </p:spPr>
        <p:txBody>
          <a:bodyPr spcFirstLastPara="1" wrap="square" lIns="91425" tIns="91425" rIns="91425" bIns="91425" anchor="ctr" anchorCtr="0">
            <a:noAutofit/>
          </a:bodyPr>
          <a:lstStyle>
            <a:lvl1pPr lvl="0" rtl="0">
              <a:spcBef>
                <a:spcPts val="0"/>
              </a:spcBef>
              <a:spcAft>
                <a:spcPts val="0"/>
              </a:spcAft>
              <a:buClr>
                <a:srgbClr val="FFFFFF"/>
              </a:buClr>
              <a:buSzPts val="4800"/>
              <a:buNone/>
              <a:defRPr sz="3600">
                <a:solidFill>
                  <a:srgbClr val="F09800"/>
                </a:solidFill>
                <a:latin typeface="Anton"/>
                <a:ea typeface="Anton"/>
                <a:cs typeface="Anton"/>
                <a:sym typeface="Anton"/>
              </a:defRPr>
            </a:lvl1pPr>
            <a:lvl2pPr lvl="1"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9pPr>
          </a:lstStyle>
          <a:p>
            <a:r>
              <a:t>xx%</a:t>
            </a:r>
          </a:p>
        </p:txBody>
      </p:sp>
      <p:sp>
        <p:nvSpPr>
          <p:cNvPr id="97" name="Google Shape;97;p16"/>
          <p:cNvSpPr txBox="1">
            <a:spLocks noGrp="1"/>
          </p:cNvSpPr>
          <p:nvPr>
            <p:ph type="ctrTitle" idx="4"/>
          </p:nvPr>
        </p:nvSpPr>
        <p:spPr>
          <a:xfrm>
            <a:off x="1187550" y="415250"/>
            <a:ext cx="6768900" cy="6555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2500">
                <a:latin typeface="Anton"/>
                <a:ea typeface="Anton"/>
                <a:cs typeface="Anton"/>
                <a:sym typeface="Anton"/>
              </a:defRPr>
            </a:lvl1pPr>
            <a:lvl2pPr lvl="1" algn="r" rtl="0">
              <a:spcBef>
                <a:spcPts val="0"/>
              </a:spcBef>
              <a:spcAft>
                <a:spcPts val="0"/>
              </a:spcAft>
              <a:buSzPts val="1800"/>
              <a:buNone/>
              <a:defRPr sz="1800"/>
            </a:lvl2pPr>
            <a:lvl3pPr lvl="2" algn="r" rtl="0">
              <a:spcBef>
                <a:spcPts val="0"/>
              </a:spcBef>
              <a:spcAft>
                <a:spcPts val="0"/>
              </a:spcAft>
              <a:buSzPts val="1800"/>
              <a:buNone/>
              <a:defRPr sz="1800"/>
            </a:lvl3pPr>
            <a:lvl4pPr lvl="3" algn="r" rtl="0">
              <a:spcBef>
                <a:spcPts val="0"/>
              </a:spcBef>
              <a:spcAft>
                <a:spcPts val="0"/>
              </a:spcAft>
              <a:buSzPts val="1800"/>
              <a:buNone/>
              <a:defRPr sz="1800"/>
            </a:lvl4pPr>
            <a:lvl5pPr lvl="4" algn="r" rtl="0">
              <a:spcBef>
                <a:spcPts val="0"/>
              </a:spcBef>
              <a:spcAft>
                <a:spcPts val="0"/>
              </a:spcAft>
              <a:buSzPts val="1800"/>
              <a:buNone/>
              <a:defRPr sz="1800"/>
            </a:lvl5pPr>
            <a:lvl6pPr lvl="5" algn="r" rtl="0">
              <a:spcBef>
                <a:spcPts val="0"/>
              </a:spcBef>
              <a:spcAft>
                <a:spcPts val="0"/>
              </a:spcAft>
              <a:buSzPts val="1800"/>
              <a:buNone/>
              <a:defRPr sz="1800"/>
            </a:lvl6pPr>
            <a:lvl7pPr lvl="6" algn="r" rtl="0">
              <a:spcBef>
                <a:spcPts val="0"/>
              </a:spcBef>
              <a:spcAft>
                <a:spcPts val="0"/>
              </a:spcAft>
              <a:buSzPts val="1800"/>
              <a:buNone/>
              <a:defRPr sz="1800"/>
            </a:lvl7pPr>
            <a:lvl8pPr lvl="7" algn="r" rtl="0">
              <a:spcBef>
                <a:spcPts val="0"/>
              </a:spcBef>
              <a:spcAft>
                <a:spcPts val="0"/>
              </a:spcAft>
              <a:buSzPts val="1800"/>
              <a:buNone/>
              <a:defRPr sz="1800"/>
            </a:lvl8pPr>
            <a:lvl9pPr lvl="8" algn="r" rtl="0">
              <a:spcBef>
                <a:spcPts val="0"/>
              </a:spcBef>
              <a:spcAft>
                <a:spcPts val="0"/>
              </a:spcAft>
              <a:buSzPts val="1800"/>
              <a:buNone/>
              <a:defRPr sz="1800"/>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design">
  <p:cSld name="TITLE_ONLY_1">
    <p:bg>
      <p:bgPr>
        <a:solidFill>
          <a:schemeClr val="lt1"/>
        </a:solidFill>
        <a:effectLst/>
      </p:bgPr>
    </p:bg>
    <p:spTree>
      <p:nvGrpSpPr>
        <p:cNvPr id="1" name="Shape 98"/>
        <p:cNvGrpSpPr/>
        <p:nvPr/>
      </p:nvGrpSpPr>
      <p:grpSpPr>
        <a:xfrm>
          <a:off x="0" y="0"/>
          <a:ext cx="0" cy="0"/>
          <a:chOff x="0" y="0"/>
          <a:chExt cx="0" cy="0"/>
        </a:xfrm>
      </p:grpSpPr>
      <p:sp>
        <p:nvSpPr>
          <p:cNvPr id="99" name="Google Shape;99;p17"/>
          <p:cNvSpPr/>
          <p:nvPr/>
        </p:nvSpPr>
        <p:spPr>
          <a:xfrm>
            <a:off x="3986400" y="-18675"/>
            <a:ext cx="10315200" cy="10315200"/>
          </a:xfrm>
          <a:prstGeom prst="pie">
            <a:avLst>
              <a:gd name="adj1" fmla="val 10799952"/>
              <a:gd name="adj2" fmla="val 16200000"/>
            </a:avLst>
          </a:prstGeom>
          <a:solidFill>
            <a:srgbClr val="E2D9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17"/>
          <p:cNvSpPr txBox="1">
            <a:spLocks noGrp="1"/>
          </p:cNvSpPr>
          <p:nvPr>
            <p:ph type="ctrTitle"/>
          </p:nvPr>
        </p:nvSpPr>
        <p:spPr>
          <a:xfrm>
            <a:off x="1187550" y="415250"/>
            <a:ext cx="6768900" cy="6555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2500">
                <a:latin typeface="Anton"/>
                <a:ea typeface="Anton"/>
                <a:cs typeface="Anton"/>
                <a:sym typeface="Anton"/>
              </a:defRPr>
            </a:lvl1pPr>
            <a:lvl2pPr lvl="1" algn="r" rtl="0">
              <a:spcBef>
                <a:spcPts val="0"/>
              </a:spcBef>
              <a:spcAft>
                <a:spcPts val="0"/>
              </a:spcAft>
              <a:buSzPts val="1800"/>
              <a:buNone/>
              <a:defRPr sz="1800"/>
            </a:lvl2pPr>
            <a:lvl3pPr lvl="2" algn="r" rtl="0">
              <a:spcBef>
                <a:spcPts val="0"/>
              </a:spcBef>
              <a:spcAft>
                <a:spcPts val="0"/>
              </a:spcAft>
              <a:buSzPts val="1800"/>
              <a:buNone/>
              <a:defRPr sz="1800"/>
            </a:lvl3pPr>
            <a:lvl4pPr lvl="3" algn="r" rtl="0">
              <a:spcBef>
                <a:spcPts val="0"/>
              </a:spcBef>
              <a:spcAft>
                <a:spcPts val="0"/>
              </a:spcAft>
              <a:buSzPts val="1800"/>
              <a:buNone/>
              <a:defRPr sz="1800"/>
            </a:lvl4pPr>
            <a:lvl5pPr lvl="4" algn="r" rtl="0">
              <a:spcBef>
                <a:spcPts val="0"/>
              </a:spcBef>
              <a:spcAft>
                <a:spcPts val="0"/>
              </a:spcAft>
              <a:buSzPts val="1800"/>
              <a:buNone/>
              <a:defRPr sz="1800"/>
            </a:lvl5pPr>
            <a:lvl6pPr lvl="5" algn="r" rtl="0">
              <a:spcBef>
                <a:spcPts val="0"/>
              </a:spcBef>
              <a:spcAft>
                <a:spcPts val="0"/>
              </a:spcAft>
              <a:buSzPts val="1800"/>
              <a:buNone/>
              <a:defRPr sz="1800"/>
            </a:lvl6pPr>
            <a:lvl7pPr lvl="6" algn="r" rtl="0">
              <a:spcBef>
                <a:spcPts val="0"/>
              </a:spcBef>
              <a:spcAft>
                <a:spcPts val="0"/>
              </a:spcAft>
              <a:buSzPts val="1800"/>
              <a:buNone/>
              <a:defRPr sz="1800"/>
            </a:lvl7pPr>
            <a:lvl8pPr lvl="7" algn="r" rtl="0">
              <a:spcBef>
                <a:spcPts val="0"/>
              </a:spcBef>
              <a:spcAft>
                <a:spcPts val="0"/>
              </a:spcAft>
              <a:buSzPts val="1800"/>
              <a:buNone/>
              <a:defRPr sz="1800"/>
            </a:lvl8pPr>
            <a:lvl9pPr lvl="8" algn="r" rtl="0">
              <a:spcBef>
                <a:spcPts val="0"/>
              </a:spcBef>
              <a:spcAft>
                <a:spcPts val="0"/>
              </a:spcAft>
              <a:buSzPts val="1800"/>
              <a:buNone/>
              <a:defRPr sz="1800"/>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design 1">
  <p:cSld name="TITLE_ONLY_1_2">
    <p:bg>
      <p:bgPr>
        <a:solidFill>
          <a:schemeClr val="lt1"/>
        </a:solidFill>
        <a:effectLst/>
      </p:bgPr>
    </p:bg>
    <p:spTree>
      <p:nvGrpSpPr>
        <p:cNvPr id="1" name="Shape 101"/>
        <p:cNvGrpSpPr/>
        <p:nvPr/>
      </p:nvGrpSpPr>
      <p:grpSpPr>
        <a:xfrm>
          <a:off x="0" y="0"/>
          <a:ext cx="0" cy="0"/>
          <a:chOff x="0" y="0"/>
          <a:chExt cx="0" cy="0"/>
        </a:xfrm>
      </p:grpSpPr>
      <p:sp>
        <p:nvSpPr>
          <p:cNvPr id="102" name="Google Shape;102;p18"/>
          <p:cNvSpPr txBox="1">
            <a:spLocks noGrp="1"/>
          </p:cNvSpPr>
          <p:nvPr>
            <p:ph type="ctrTitle"/>
          </p:nvPr>
        </p:nvSpPr>
        <p:spPr>
          <a:xfrm>
            <a:off x="1187550" y="415250"/>
            <a:ext cx="6768900" cy="6555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2500">
                <a:latin typeface="Anton"/>
                <a:ea typeface="Anton"/>
                <a:cs typeface="Anton"/>
                <a:sym typeface="Anton"/>
              </a:defRPr>
            </a:lvl1pPr>
            <a:lvl2pPr lvl="1" algn="r" rtl="0">
              <a:spcBef>
                <a:spcPts val="0"/>
              </a:spcBef>
              <a:spcAft>
                <a:spcPts val="0"/>
              </a:spcAft>
              <a:buSzPts val="1800"/>
              <a:buNone/>
              <a:defRPr sz="1800"/>
            </a:lvl2pPr>
            <a:lvl3pPr lvl="2" algn="r" rtl="0">
              <a:spcBef>
                <a:spcPts val="0"/>
              </a:spcBef>
              <a:spcAft>
                <a:spcPts val="0"/>
              </a:spcAft>
              <a:buSzPts val="1800"/>
              <a:buNone/>
              <a:defRPr sz="1800"/>
            </a:lvl3pPr>
            <a:lvl4pPr lvl="3" algn="r" rtl="0">
              <a:spcBef>
                <a:spcPts val="0"/>
              </a:spcBef>
              <a:spcAft>
                <a:spcPts val="0"/>
              </a:spcAft>
              <a:buSzPts val="1800"/>
              <a:buNone/>
              <a:defRPr sz="1800"/>
            </a:lvl4pPr>
            <a:lvl5pPr lvl="4" algn="r" rtl="0">
              <a:spcBef>
                <a:spcPts val="0"/>
              </a:spcBef>
              <a:spcAft>
                <a:spcPts val="0"/>
              </a:spcAft>
              <a:buSzPts val="1800"/>
              <a:buNone/>
              <a:defRPr sz="1800"/>
            </a:lvl5pPr>
            <a:lvl6pPr lvl="5" algn="r" rtl="0">
              <a:spcBef>
                <a:spcPts val="0"/>
              </a:spcBef>
              <a:spcAft>
                <a:spcPts val="0"/>
              </a:spcAft>
              <a:buSzPts val="1800"/>
              <a:buNone/>
              <a:defRPr sz="1800"/>
            </a:lvl6pPr>
            <a:lvl7pPr lvl="6" algn="r" rtl="0">
              <a:spcBef>
                <a:spcPts val="0"/>
              </a:spcBef>
              <a:spcAft>
                <a:spcPts val="0"/>
              </a:spcAft>
              <a:buSzPts val="1800"/>
              <a:buNone/>
              <a:defRPr sz="1800"/>
            </a:lvl7pPr>
            <a:lvl8pPr lvl="7" algn="r" rtl="0">
              <a:spcBef>
                <a:spcPts val="0"/>
              </a:spcBef>
              <a:spcAft>
                <a:spcPts val="0"/>
              </a:spcAft>
              <a:buSzPts val="1800"/>
              <a:buNone/>
              <a:defRPr sz="1800"/>
            </a:lvl8pPr>
            <a:lvl9pPr lvl="8" algn="r" rtl="0">
              <a:spcBef>
                <a:spcPts val="0"/>
              </a:spcBef>
              <a:spcAft>
                <a:spcPts val="0"/>
              </a:spcAft>
              <a:buSzPts val="1800"/>
              <a:buNone/>
              <a:defRPr sz="1800"/>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design 2">
  <p:cSld name="TITLE_ONLY_1_2_1">
    <p:bg>
      <p:bgPr>
        <a:solidFill>
          <a:schemeClr val="accent5"/>
        </a:solidFill>
        <a:effectLst/>
      </p:bgPr>
    </p:bg>
    <p:spTree>
      <p:nvGrpSpPr>
        <p:cNvPr id="1" name="Shape 103"/>
        <p:cNvGrpSpPr/>
        <p:nvPr/>
      </p:nvGrpSpPr>
      <p:grpSpPr>
        <a:xfrm>
          <a:off x="0" y="0"/>
          <a:ext cx="0" cy="0"/>
          <a:chOff x="0" y="0"/>
          <a:chExt cx="0" cy="0"/>
        </a:xfrm>
      </p:grpSpPr>
      <p:sp>
        <p:nvSpPr>
          <p:cNvPr id="104" name="Google Shape;104;p19"/>
          <p:cNvSpPr txBox="1">
            <a:spLocks noGrp="1"/>
          </p:cNvSpPr>
          <p:nvPr>
            <p:ph type="ctrTitle"/>
          </p:nvPr>
        </p:nvSpPr>
        <p:spPr>
          <a:xfrm>
            <a:off x="1187550" y="415250"/>
            <a:ext cx="6768900" cy="6555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2800"/>
              <a:buNone/>
              <a:defRPr sz="2500">
                <a:solidFill>
                  <a:schemeClr val="dk1"/>
                </a:solidFill>
                <a:latin typeface="Anton"/>
                <a:ea typeface="Anton"/>
                <a:cs typeface="Anton"/>
                <a:sym typeface="Anton"/>
              </a:defRPr>
            </a:lvl1pPr>
            <a:lvl2pPr lvl="1" algn="r" rtl="0">
              <a:spcBef>
                <a:spcPts val="0"/>
              </a:spcBef>
              <a:spcAft>
                <a:spcPts val="0"/>
              </a:spcAft>
              <a:buSzPts val="1800"/>
              <a:buNone/>
              <a:defRPr sz="1800"/>
            </a:lvl2pPr>
            <a:lvl3pPr lvl="2" algn="r" rtl="0">
              <a:spcBef>
                <a:spcPts val="0"/>
              </a:spcBef>
              <a:spcAft>
                <a:spcPts val="0"/>
              </a:spcAft>
              <a:buSzPts val="1800"/>
              <a:buNone/>
              <a:defRPr sz="1800"/>
            </a:lvl3pPr>
            <a:lvl4pPr lvl="3" algn="r" rtl="0">
              <a:spcBef>
                <a:spcPts val="0"/>
              </a:spcBef>
              <a:spcAft>
                <a:spcPts val="0"/>
              </a:spcAft>
              <a:buSzPts val="1800"/>
              <a:buNone/>
              <a:defRPr sz="1800"/>
            </a:lvl4pPr>
            <a:lvl5pPr lvl="4" algn="r" rtl="0">
              <a:spcBef>
                <a:spcPts val="0"/>
              </a:spcBef>
              <a:spcAft>
                <a:spcPts val="0"/>
              </a:spcAft>
              <a:buSzPts val="1800"/>
              <a:buNone/>
              <a:defRPr sz="1800"/>
            </a:lvl5pPr>
            <a:lvl6pPr lvl="5" algn="r" rtl="0">
              <a:spcBef>
                <a:spcPts val="0"/>
              </a:spcBef>
              <a:spcAft>
                <a:spcPts val="0"/>
              </a:spcAft>
              <a:buSzPts val="1800"/>
              <a:buNone/>
              <a:defRPr sz="1800"/>
            </a:lvl6pPr>
            <a:lvl7pPr lvl="6" algn="r" rtl="0">
              <a:spcBef>
                <a:spcPts val="0"/>
              </a:spcBef>
              <a:spcAft>
                <a:spcPts val="0"/>
              </a:spcAft>
              <a:buSzPts val="1800"/>
              <a:buNone/>
              <a:defRPr sz="1800"/>
            </a:lvl7pPr>
            <a:lvl8pPr lvl="7" algn="r" rtl="0">
              <a:spcBef>
                <a:spcPts val="0"/>
              </a:spcBef>
              <a:spcAft>
                <a:spcPts val="0"/>
              </a:spcAft>
              <a:buSzPts val="1800"/>
              <a:buNone/>
              <a:defRPr sz="1800"/>
            </a:lvl8pPr>
            <a:lvl9pPr lvl="8" algn="r" rtl="0">
              <a:spcBef>
                <a:spcPts val="0"/>
              </a:spcBef>
              <a:spcAft>
                <a:spcPts val="0"/>
              </a:spcAft>
              <a:buSzPts val="1800"/>
              <a:buNone/>
              <a:defRPr sz="1800"/>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hanks">
  <p:cSld name="TITLE_1_2">
    <p:bg>
      <p:bgPr>
        <a:solidFill>
          <a:schemeClr val="lt1"/>
        </a:solidFill>
        <a:effectLst/>
      </p:bgPr>
    </p:bg>
    <p:spTree>
      <p:nvGrpSpPr>
        <p:cNvPr id="1" name="Shape 116"/>
        <p:cNvGrpSpPr/>
        <p:nvPr/>
      </p:nvGrpSpPr>
      <p:grpSpPr>
        <a:xfrm>
          <a:off x="0" y="0"/>
          <a:ext cx="0" cy="0"/>
          <a:chOff x="0" y="0"/>
          <a:chExt cx="0" cy="0"/>
        </a:xfrm>
      </p:grpSpPr>
      <p:sp>
        <p:nvSpPr>
          <p:cNvPr id="117" name="Google Shape;117;p21"/>
          <p:cNvSpPr/>
          <p:nvPr/>
        </p:nvSpPr>
        <p:spPr>
          <a:xfrm>
            <a:off x="979925" y="1168050"/>
            <a:ext cx="1403700" cy="1403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21"/>
          <p:cNvSpPr/>
          <p:nvPr/>
        </p:nvSpPr>
        <p:spPr>
          <a:xfrm>
            <a:off x="6208500" y="2215250"/>
            <a:ext cx="5871000" cy="5871000"/>
          </a:xfrm>
          <a:prstGeom prst="pie">
            <a:avLst>
              <a:gd name="adj1" fmla="val 10799952"/>
              <a:gd name="adj2" fmla="val 16200000"/>
            </a:avLst>
          </a:prstGeom>
          <a:solidFill>
            <a:srgbClr val="E2D9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21"/>
          <p:cNvSpPr txBox="1">
            <a:spLocks noGrp="1"/>
          </p:cNvSpPr>
          <p:nvPr>
            <p:ph type="ctrTitle"/>
          </p:nvPr>
        </p:nvSpPr>
        <p:spPr>
          <a:xfrm>
            <a:off x="1697100" y="539500"/>
            <a:ext cx="5749800" cy="1243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5200"/>
              <a:buNone/>
              <a:defRPr sz="7600">
                <a:solidFill>
                  <a:schemeClr val="accent6"/>
                </a:solidFill>
                <a:latin typeface="Anton"/>
                <a:ea typeface="Anton"/>
                <a:cs typeface="Anton"/>
                <a:sym typeface="Anton"/>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20" name="Google Shape;120;p21"/>
          <p:cNvSpPr txBox="1">
            <a:spLocks noGrp="1"/>
          </p:cNvSpPr>
          <p:nvPr>
            <p:ph type="subTitle" idx="1"/>
          </p:nvPr>
        </p:nvSpPr>
        <p:spPr>
          <a:xfrm>
            <a:off x="1697100" y="2215250"/>
            <a:ext cx="5749800" cy="1347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800"/>
              <a:buFont typeface="Overpass Light"/>
              <a:buNone/>
              <a:defRPr sz="1600">
                <a:latin typeface="Arvo"/>
                <a:ea typeface="Arvo"/>
                <a:cs typeface="Arvo"/>
                <a:sym typeface="Arvo"/>
              </a:defRPr>
            </a:lvl1pPr>
            <a:lvl2pPr lvl="1" algn="ctr" rtl="0">
              <a:lnSpc>
                <a:spcPct val="100000"/>
              </a:lnSpc>
              <a:spcBef>
                <a:spcPts val="0"/>
              </a:spcBef>
              <a:spcAft>
                <a:spcPts val="0"/>
              </a:spcAft>
              <a:buClr>
                <a:schemeClr val="dk1"/>
              </a:buClr>
              <a:buSzPts val="2800"/>
              <a:buFont typeface="Overpass Light"/>
              <a:buNone/>
              <a:defRPr sz="2800">
                <a:solidFill>
                  <a:schemeClr val="dk1"/>
                </a:solidFill>
                <a:latin typeface="Overpass Light"/>
                <a:ea typeface="Overpass Light"/>
                <a:cs typeface="Overpass Light"/>
                <a:sym typeface="Overpass Light"/>
              </a:defRPr>
            </a:lvl2pPr>
            <a:lvl3pPr lvl="2" algn="ctr" rtl="0">
              <a:lnSpc>
                <a:spcPct val="100000"/>
              </a:lnSpc>
              <a:spcBef>
                <a:spcPts val="0"/>
              </a:spcBef>
              <a:spcAft>
                <a:spcPts val="0"/>
              </a:spcAft>
              <a:buClr>
                <a:schemeClr val="dk1"/>
              </a:buClr>
              <a:buSzPts val="2800"/>
              <a:buFont typeface="Overpass Light"/>
              <a:buNone/>
              <a:defRPr sz="2800">
                <a:solidFill>
                  <a:schemeClr val="dk1"/>
                </a:solidFill>
                <a:latin typeface="Overpass Light"/>
                <a:ea typeface="Overpass Light"/>
                <a:cs typeface="Overpass Light"/>
                <a:sym typeface="Overpass Light"/>
              </a:defRPr>
            </a:lvl3pPr>
            <a:lvl4pPr lvl="3" algn="ctr" rtl="0">
              <a:lnSpc>
                <a:spcPct val="100000"/>
              </a:lnSpc>
              <a:spcBef>
                <a:spcPts val="0"/>
              </a:spcBef>
              <a:spcAft>
                <a:spcPts val="0"/>
              </a:spcAft>
              <a:buClr>
                <a:schemeClr val="dk1"/>
              </a:buClr>
              <a:buSzPts val="2800"/>
              <a:buFont typeface="Overpass Light"/>
              <a:buNone/>
              <a:defRPr sz="2800">
                <a:solidFill>
                  <a:schemeClr val="dk1"/>
                </a:solidFill>
                <a:latin typeface="Overpass Light"/>
                <a:ea typeface="Overpass Light"/>
                <a:cs typeface="Overpass Light"/>
                <a:sym typeface="Overpass Light"/>
              </a:defRPr>
            </a:lvl4pPr>
            <a:lvl5pPr lvl="4" algn="ctr" rtl="0">
              <a:lnSpc>
                <a:spcPct val="100000"/>
              </a:lnSpc>
              <a:spcBef>
                <a:spcPts val="0"/>
              </a:spcBef>
              <a:spcAft>
                <a:spcPts val="0"/>
              </a:spcAft>
              <a:buClr>
                <a:schemeClr val="dk1"/>
              </a:buClr>
              <a:buSzPts val="2800"/>
              <a:buFont typeface="Overpass Light"/>
              <a:buNone/>
              <a:defRPr sz="2800">
                <a:solidFill>
                  <a:schemeClr val="dk1"/>
                </a:solidFill>
                <a:latin typeface="Overpass Light"/>
                <a:ea typeface="Overpass Light"/>
                <a:cs typeface="Overpass Light"/>
                <a:sym typeface="Overpass Light"/>
              </a:defRPr>
            </a:lvl5pPr>
            <a:lvl6pPr lvl="5" algn="ctr" rtl="0">
              <a:lnSpc>
                <a:spcPct val="100000"/>
              </a:lnSpc>
              <a:spcBef>
                <a:spcPts val="0"/>
              </a:spcBef>
              <a:spcAft>
                <a:spcPts val="0"/>
              </a:spcAft>
              <a:buClr>
                <a:schemeClr val="dk1"/>
              </a:buClr>
              <a:buSzPts val="2800"/>
              <a:buFont typeface="Overpass Light"/>
              <a:buNone/>
              <a:defRPr sz="2800">
                <a:solidFill>
                  <a:schemeClr val="dk1"/>
                </a:solidFill>
                <a:latin typeface="Overpass Light"/>
                <a:ea typeface="Overpass Light"/>
                <a:cs typeface="Overpass Light"/>
                <a:sym typeface="Overpass Light"/>
              </a:defRPr>
            </a:lvl6pPr>
            <a:lvl7pPr lvl="6" algn="ctr" rtl="0">
              <a:lnSpc>
                <a:spcPct val="100000"/>
              </a:lnSpc>
              <a:spcBef>
                <a:spcPts val="0"/>
              </a:spcBef>
              <a:spcAft>
                <a:spcPts val="0"/>
              </a:spcAft>
              <a:buClr>
                <a:schemeClr val="dk1"/>
              </a:buClr>
              <a:buSzPts val="2800"/>
              <a:buFont typeface="Overpass Light"/>
              <a:buNone/>
              <a:defRPr sz="2800">
                <a:solidFill>
                  <a:schemeClr val="dk1"/>
                </a:solidFill>
                <a:latin typeface="Overpass Light"/>
                <a:ea typeface="Overpass Light"/>
                <a:cs typeface="Overpass Light"/>
                <a:sym typeface="Overpass Light"/>
              </a:defRPr>
            </a:lvl7pPr>
            <a:lvl8pPr lvl="7" algn="ctr" rtl="0">
              <a:lnSpc>
                <a:spcPct val="100000"/>
              </a:lnSpc>
              <a:spcBef>
                <a:spcPts val="0"/>
              </a:spcBef>
              <a:spcAft>
                <a:spcPts val="0"/>
              </a:spcAft>
              <a:buClr>
                <a:schemeClr val="dk1"/>
              </a:buClr>
              <a:buSzPts val="2800"/>
              <a:buFont typeface="Overpass Light"/>
              <a:buNone/>
              <a:defRPr sz="2800">
                <a:solidFill>
                  <a:schemeClr val="dk1"/>
                </a:solidFill>
                <a:latin typeface="Overpass Light"/>
                <a:ea typeface="Overpass Light"/>
                <a:cs typeface="Overpass Light"/>
                <a:sym typeface="Overpass Light"/>
              </a:defRPr>
            </a:lvl8pPr>
            <a:lvl9pPr lvl="8" algn="ctr" rtl="0">
              <a:lnSpc>
                <a:spcPct val="100000"/>
              </a:lnSpc>
              <a:spcBef>
                <a:spcPts val="0"/>
              </a:spcBef>
              <a:spcAft>
                <a:spcPts val="0"/>
              </a:spcAft>
              <a:buClr>
                <a:schemeClr val="dk1"/>
              </a:buClr>
              <a:buSzPts val="2800"/>
              <a:buFont typeface="Overpass Light"/>
              <a:buNone/>
              <a:defRPr sz="2800">
                <a:solidFill>
                  <a:schemeClr val="dk1"/>
                </a:solidFill>
                <a:latin typeface="Overpass Light"/>
                <a:ea typeface="Overpass Light"/>
                <a:cs typeface="Overpass Light"/>
                <a:sym typeface="Overpass Light"/>
              </a:defRPr>
            </a:lvl9pPr>
          </a:lstStyle>
          <a:p>
            <a:endParaRPr/>
          </a:p>
        </p:txBody>
      </p:sp>
      <p:sp>
        <p:nvSpPr>
          <p:cNvPr id="121" name="Google Shape;121;p21"/>
          <p:cNvSpPr/>
          <p:nvPr/>
        </p:nvSpPr>
        <p:spPr>
          <a:xfrm flipH="1">
            <a:off x="1143933" y="9122"/>
            <a:ext cx="176" cy="172"/>
          </a:xfrm>
          <a:custGeom>
            <a:avLst/>
            <a:gdLst/>
            <a:ahLst/>
            <a:cxnLst/>
            <a:rect l="l" t="t" r="r" b="b"/>
            <a:pathLst>
              <a:path w="1" h="1" extrusionOk="0">
                <a:moveTo>
                  <a:pt x="0" y="1"/>
                </a:moveTo>
                <a:lnTo>
                  <a:pt x="0" y="1"/>
                </a:lnTo>
                <a:lnTo>
                  <a:pt x="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22" name="Google Shape;122;p21"/>
          <p:cNvSpPr/>
          <p:nvPr/>
        </p:nvSpPr>
        <p:spPr>
          <a:xfrm flipH="1">
            <a:off x="1143933" y="9122"/>
            <a:ext cx="176" cy="172"/>
          </a:xfrm>
          <a:custGeom>
            <a:avLst/>
            <a:gdLst/>
            <a:ahLst/>
            <a:cxnLst/>
            <a:rect l="l" t="t" r="r" b="b"/>
            <a:pathLst>
              <a:path w="1" h="1" extrusionOk="0">
                <a:moveTo>
                  <a:pt x="0" y="1"/>
                </a:moveTo>
                <a:lnTo>
                  <a:pt x="0" y="1"/>
                </a:lnTo>
                <a:lnTo>
                  <a:pt x="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23" name="Google Shape;123;p21"/>
          <p:cNvSpPr/>
          <p:nvPr/>
        </p:nvSpPr>
        <p:spPr>
          <a:xfrm>
            <a:off x="7999307" y="9122"/>
            <a:ext cx="176" cy="172"/>
          </a:xfrm>
          <a:custGeom>
            <a:avLst/>
            <a:gdLst/>
            <a:ahLst/>
            <a:cxnLst/>
            <a:rect l="l" t="t" r="r" b="b"/>
            <a:pathLst>
              <a:path w="1" h="1" extrusionOk="0">
                <a:moveTo>
                  <a:pt x="0" y="1"/>
                </a:moveTo>
                <a:lnTo>
                  <a:pt x="0" y="1"/>
                </a:lnTo>
                <a:lnTo>
                  <a:pt x="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24" name="Google Shape;124;p21"/>
          <p:cNvSpPr/>
          <p:nvPr/>
        </p:nvSpPr>
        <p:spPr>
          <a:xfrm>
            <a:off x="7999307" y="9122"/>
            <a:ext cx="176" cy="172"/>
          </a:xfrm>
          <a:custGeom>
            <a:avLst/>
            <a:gdLst/>
            <a:ahLst/>
            <a:cxnLst/>
            <a:rect l="l" t="t" r="r" b="b"/>
            <a:pathLst>
              <a:path w="1" h="1" extrusionOk="0">
                <a:moveTo>
                  <a:pt x="0" y="1"/>
                </a:moveTo>
                <a:lnTo>
                  <a:pt x="0" y="1"/>
                </a:lnTo>
                <a:lnTo>
                  <a:pt x="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25" name="Google Shape;125;p21"/>
          <p:cNvSpPr/>
          <p:nvPr/>
        </p:nvSpPr>
        <p:spPr>
          <a:xfrm flipH="1">
            <a:off x="1143933" y="9122"/>
            <a:ext cx="176" cy="172"/>
          </a:xfrm>
          <a:custGeom>
            <a:avLst/>
            <a:gdLst/>
            <a:ahLst/>
            <a:cxnLst/>
            <a:rect l="l" t="t" r="r" b="b"/>
            <a:pathLst>
              <a:path w="1" h="1" extrusionOk="0">
                <a:moveTo>
                  <a:pt x="0" y="1"/>
                </a:moveTo>
                <a:lnTo>
                  <a:pt x="0" y="1"/>
                </a:lnTo>
                <a:lnTo>
                  <a:pt x="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26" name="Google Shape;126;p21"/>
          <p:cNvSpPr txBox="1"/>
          <p:nvPr/>
        </p:nvSpPr>
        <p:spPr>
          <a:xfrm>
            <a:off x="1936650" y="3752850"/>
            <a:ext cx="5270700" cy="6156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300"/>
              </a:spcBef>
              <a:spcAft>
                <a:spcPts val="0"/>
              </a:spcAft>
              <a:buNone/>
            </a:pPr>
            <a:r>
              <a:rPr lang="en" sz="1000">
                <a:solidFill>
                  <a:schemeClr val="accent5"/>
                </a:solidFill>
                <a:latin typeface="Arvo"/>
                <a:ea typeface="Arvo"/>
                <a:cs typeface="Arvo"/>
                <a:sym typeface="Arvo"/>
              </a:rPr>
              <a:t>CREDITS: This presentation template was created by </a:t>
            </a:r>
            <a:r>
              <a:rPr lang="en" sz="1000" b="1">
                <a:solidFill>
                  <a:schemeClr val="accent5"/>
                </a:solidFill>
                <a:latin typeface="Arvo"/>
                <a:ea typeface="Arvo"/>
                <a:cs typeface="Arvo"/>
                <a:sym typeface="Arvo"/>
              </a:rPr>
              <a:t>Slidesgo</a:t>
            </a:r>
            <a:r>
              <a:rPr lang="en" sz="1000">
                <a:solidFill>
                  <a:schemeClr val="accent5"/>
                </a:solidFill>
                <a:latin typeface="Arvo"/>
                <a:ea typeface="Arvo"/>
                <a:cs typeface="Arvo"/>
                <a:sym typeface="Arvo"/>
              </a:rPr>
              <a:t>, including icons by </a:t>
            </a:r>
            <a:r>
              <a:rPr lang="en" sz="1000" b="1">
                <a:solidFill>
                  <a:schemeClr val="accent5"/>
                </a:solidFill>
                <a:latin typeface="Arvo"/>
                <a:ea typeface="Arvo"/>
                <a:cs typeface="Arvo"/>
                <a:sym typeface="Arvo"/>
              </a:rPr>
              <a:t>Flaticon</a:t>
            </a:r>
            <a:r>
              <a:rPr lang="en" sz="1000">
                <a:solidFill>
                  <a:schemeClr val="accent5"/>
                </a:solidFill>
                <a:latin typeface="Arvo"/>
                <a:ea typeface="Arvo"/>
                <a:cs typeface="Arvo"/>
                <a:sym typeface="Arvo"/>
              </a:rPr>
              <a:t>, and infographics &amp; images by </a:t>
            </a:r>
            <a:r>
              <a:rPr lang="en" sz="1000" b="1">
                <a:solidFill>
                  <a:schemeClr val="accent5"/>
                </a:solidFill>
                <a:latin typeface="Arvo"/>
                <a:ea typeface="Arvo"/>
                <a:cs typeface="Arvo"/>
                <a:sym typeface="Arvo"/>
              </a:rPr>
              <a:t>Freepik</a:t>
            </a:r>
            <a:endParaRPr sz="1000" b="1">
              <a:solidFill>
                <a:schemeClr val="accent5"/>
              </a:solidFill>
              <a:latin typeface="Arvo"/>
              <a:ea typeface="Arvo"/>
              <a:cs typeface="Arvo"/>
              <a:sym typeface="Arvo"/>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ackground">
  <p:cSld name="CUSTOM_18">
    <p:bg>
      <p:bgPr>
        <a:solidFill>
          <a:schemeClr val="lt1"/>
        </a:solidFill>
        <a:effectLst/>
      </p:bgPr>
    </p:bg>
    <p:spTree>
      <p:nvGrpSpPr>
        <p:cNvPr id="1" name="Shape 127"/>
        <p:cNvGrpSpPr/>
        <p:nvPr/>
      </p:nvGrpSpPr>
      <p:grpSpPr>
        <a:xfrm>
          <a:off x="0" y="0"/>
          <a:ext cx="0" cy="0"/>
          <a:chOff x="0" y="0"/>
          <a:chExt cx="0" cy="0"/>
        </a:xfrm>
      </p:grpSpPr>
      <p:sp>
        <p:nvSpPr>
          <p:cNvPr id="128" name="Google Shape;128;p22"/>
          <p:cNvSpPr/>
          <p:nvPr/>
        </p:nvSpPr>
        <p:spPr>
          <a:xfrm flipH="1">
            <a:off x="-5157600" y="-18675"/>
            <a:ext cx="10315200" cy="10315200"/>
          </a:xfrm>
          <a:prstGeom prst="pie">
            <a:avLst>
              <a:gd name="adj1" fmla="val 10799952"/>
              <a:gd name="adj2" fmla="val 16200000"/>
            </a:avLst>
          </a:prstGeom>
          <a:solidFill>
            <a:srgbClr val="E2D9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ackground 1">
  <p:cSld name="CUSTOM_18_1">
    <p:bg>
      <p:bgPr>
        <a:solidFill>
          <a:schemeClr val="lt1"/>
        </a:solidFill>
        <a:effectLst/>
      </p:bgPr>
    </p:bg>
    <p:spTree>
      <p:nvGrpSpPr>
        <p:cNvPr id="1" name="Shape 129"/>
        <p:cNvGrpSpPr/>
        <p:nvPr/>
      </p:nvGrpSpPr>
      <p:grpSpPr>
        <a:xfrm>
          <a:off x="0" y="0"/>
          <a:ext cx="0" cy="0"/>
          <a:chOff x="0" y="0"/>
          <a:chExt cx="0" cy="0"/>
        </a:xfrm>
      </p:grpSpPr>
      <p:sp>
        <p:nvSpPr>
          <p:cNvPr id="130" name="Google Shape;130;p23"/>
          <p:cNvSpPr/>
          <p:nvPr/>
        </p:nvSpPr>
        <p:spPr>
          <a:xfrm>
            <a:off x="3986400" y="-18675"/>
            <a:ext cx="10315200" cy="10315200"/>
          </a:xfrm>
          <a:prstGeom prst="pie">
            <a:avLst>
              <a:gd name="adj1" fmla="val 10799952"/>
              <a:gd name="adj2" fmla="val 16200000"/>
            </a:avLst>
          </a:prstGeom>
          <a:solidFill>
            <a:srgbClr val="E2D9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ackground 2">
  <p:cSld name="BLANK_1_2">
    <p:bg>
      <p:bgPr>
        <a:solidFill>
          <a:schemeClr val="lt1"/>
        </a:solidFill>
        <a:effectLst/>
      </p:bgPr>
    </p:bg>
    <p:spTree>
      <p:nvGrpSpPr>
        <p:cNvPr id="1" name="Shape 131"/>
        <p:cNvGrpSpPr/>
        <p:nvPr/>
      </p:nvGrpSpPr>
      <p:grpSpPr>
        <a:xfrm>
          <a:off x="0" y="0"/>
          <a:ext cx="0" cy="0"/>
          <a:chOff x="0" y="0"/>
          <a:chExt cx="0" cy="0"/>
        </a:xfrm>
      </p:grpSpPr>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ackground 3">
  <p:cSld name="BLANK_1_1_1">
    <p:bg>
      <p:bgPr>
        <a:solidFill>
          <a:schemeClr val="dk2"/>
        </a:solidFill>
        <a:effectLst/>
      </p:bgPr>
    </p:bg>
    <p:spTree>
      <p:nvGrpSpPr>
        <p:cNvPr id="1" name="Shape 132"/>
        <p:cNvGrpSpPr/>
        <p:nvPr/>
      </p:nvGrpSpPr>
      <p:grpSpPr>
        <a:xfrm>
          <a:off x="0" y="0"/>
          <a:ext cx="0" cy="0"/>
          <a:chOff x="0" y="0"/>
          <a:chExt cx="0" cy="0"/>
        </a:xfrm>
      </p:grpSpPr>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133"/>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secHead">
  <p:cSld name="1_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4800600"/>
            <a:ext cx="9141619"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4750737"/>
            <a:ext cx="9141619" cy="4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69214"/>
            <a:ext cx="7543800" cy="2674620"/>
          </a:xfrm>
        </p:spPr>
        <p:txBody>
          <a:bodyPr anchor="b" anchorCtr="0">
            <a:normAutofit/>
          </a:bodyPr>
          <a:lstStyle>
            <a:lvl1pPr>
              <a:lnSpc>
                <a:spcPct val="85000"/>
              </a:lnSpc>
              <a:defRPr sz="6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3339846"/>
            <a:ext cx="7543800" cy="857250"/>
          </a:xfrm>
        </p:spPr>
        <p:txBody>
          <a:bodyPr lIns="91440" rIns="91440" anchor="t" anchorCtr="0">
            <a:normAutofit/>
          </a:bodyPr>
          <a:lstStyle>
            <a:lvl1pPr marL="0" indent="0">
              <a:buNone/>
              <a:defRPr sz="1800" cap="all" spc="150" baseline="0">
                <a:solidFill>
                  <a:schemeClr val="tx2"/>
                </a:solidFill>
                <a:latin typeface="+mj-lt"/>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6CB49F1-0153-8344-835D-EBCFD8F747A0}" type="datetime1">
              <a:rPr lang="en-US" smtClean="0"/>
              <a:t>6/8/23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905744" y="325755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71264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picTx">
  <p:cSld name="Picture with Caption">
    <p:spTree>
      <p:nvGrpSpPr>
        <p:cNvPr id="1" name=""/>
        <p:cNvGrpSpPr/>
        <p:nvPr/>
      </p:nvGrpSpPr>
      <p:grpSpPr>
        <a:xfrm>
          <a:off x="0" y="0"/>
          <a:ext cx="0" cy="0"/>
          <a:chOff x="0" y="0"/>
          <a:chExt cx="0" cy="0"/>
        </a:xfrm>
      </p:grpSpPr>
      <p:sp>
        <p:nvSpPr>
          <p:cNvPr id="8" name="Rectangle 7"/>
          <p:cNvSpPr/>
          <p:nvPr/>
        </p:nvSpPr>
        <p:spPr>
          <a:xfrm>
            <a:off x="0" y="3714750"/>
            <a:ext cx="9141619" cy="1428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3686307"/>
            <a:ext cx="9141619" cy="4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3806190"/>
            <a:ext cx="7584948" cy="617220"/>
          </a:xfrm>
        </p:spPr>
        <p:txBody>
          <a:bodyPr lIns="91440" tIns="0" rIns="91440" bIns="0" anchor="b">
            <a:noAutofit/>
          </a:bodyPr>
          <a:lstStyle>
            <a:lvl1pPr>
              <a:defRPr sz="27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3686307"/>
          </a:xfrm>
          <a:blipFill>
            <a:blip r:embed="rId2"/>
            <a:stretch>
              <a:fillRect/>
            </a:stretch>
          </a:blipFill>
        </p:spPr>
        <p:txBody>
          <a:bodyPr lIns="457200" tIns="457200" anchor="t"/>
          <a:lstStyle>
            <a:lvl1pPr marL="0" indent="0">
              <a:buNone/>
              <a:defRPr sz="2400">
                <a:solidFill>
                  <a:schemeClr val="bg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Drag picture to placeholder or click icon to add</a:t>
            </a:r>
          </a:p>
        </p:txBody>
      </p:sp>
      <p:sp>
        <p:nvSpPr>
          <p:cNvPr id="4" name="Text Placeholder 3"/>
          <p:cNvSpPr>
            <a:spLocks noGrp="1"/>
          </p:cNvSpPr>
          <p:nvPr>
            <p:ph type="body" sz="half" idx="2"/>
          </p:nvPr>
        </p:nvSpPr>
        <p:spPr>
          <a:xfrm>
            <a:off x="822960" y="4430267"/>
            <a:ext cx="7584948" cy="445770"/>
          </a:xfrm>
        </p:spPr>
        <p:txBody>
          <a:bodyPr lIns="91440" tIns="0" rIns="91440" bIns="0">
            <a:normAutofit/>
          </a:bodyPr>
          <a:lstStyle>
            <a:lvl1pPr marL="0" indent="0">
              <a:spcBef>
                <a:spcPts val="0"/>
              </a:spcBef>
              <a:spcAft>
                <a:spcPts val="450"/>
              </a:spcAft>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446B882C-486D-AB43-8E8F-9F57E2BEAF25}" type="datetime1">
              <a:rPr lang="en-US" smtClean="0"/>
              <a:t>6/8/23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16828961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7E4777E-B22A-914E-B01F-B6F4AF554247}" type="datetime1">
              <a:rPr lang="en-US" smtClean="0"/>
              <a:t>6/8/23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dirty="0"/>
              <a:t>‹#›</a:t>
            </a:fld>
            <a:endParaRPr lang="en-US" dirty="0"/>
          </a:p>
        </p:txBody>
      </p:sp>
    </p:spTree>
    <p:extLst>
      <p:ext uri="{BB962C8B-B14F-4D97-AF65-F5344CB8AC3E}">
        <p14:creationId xmlns:p14="http://schemas.microsoft.com/office/powerpoint/2010/main" val="39852692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BC5E4-0A64-400B-BF4A-A4F5AB48403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76EBCE-72E0-411E-8D11-F28EA47D2147}"/>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F2BEFAC-000F-4D2B-AF94-671EE46B1B3A}"/>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08CBB98-6EA7-46F9-92AD-63387CD8E4C7}"/>
              </a:ext>
            </a:extLst>
          </p:cNvPr>
          <p:cNvSpPr>
            <a:spLocks noGrp="1"/>
          </p:cNvSpPr>
          <p:nvPr>
            <p:ph type="dt" sz="half" idx="10"/>
          </p:nvPr>
        </p:nvSpPr>
        <p:spPr/>
        <p:txBody>
          <a:bodyPr/>
          <a:lstStyle/>
          <a:p>
            <a:fld id="{3C2B07E4-CDF9-4C88-A2F3-04620E58224D}" type="datetimeFigureOut">
              <a:rPr lang="en-US" smtClean="0"/>
              <a:t>6/8/23</a:t>
            </a:fld>
            <a:endParaRPr lang="en-US" dirty="0"/>
          </a:p>
        </p:txBody>
      </p:sp>
      <p:sp>
        <p:nvSpPr>
          <p:cNvPr id="6" name="Footer Placeholder 5">
            <a:extLst>
              <a:ext uri="{FF2B5EF4-FFF2-40B4-BE49-F238E27FC236}">
                <a16:creationId xmlns:a16="http://schemas.microsoft.com/office/drawing/2014/main" id="{442C066F-4CEF-4004-AC1A-19980E1918C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3100826-00E5-4EE4-968B-99CE74842601}"/>
              </a:ext>
            </a:extLst>
          </p:cNvPr>
          <p:cNvSpPr>
            <a:spLocks noGrp="1"/>
          </p:cNvSpPr>
          <p:nvPr>
            <p:ph type="sldNum" sz="quarter" idx="12"/>
          </p:nvPr>
        </p:nvSpPr>
        <p:spPr/>
        <p:txBody>
          <a:bodyPr/>
          <a:lstStyle/>
          <a:p>
            <a:fld id="{EFE71E98-A417-4ECC-ACEB-C0490C20DB04}" type="slidenum">
              <a:rPr lang="en-US" smtClean="0"/>
              <a:t>‹#›</a:t>
            </a:fld>
            <a:endParaRPr lang="en-US" dirty="0"/>
          </a:p>
        </p:txBody>
      </p:sp>
    </p:spTree>
    <p:extLst>
      <p:ext uri="{BB962C8B-B14F-4D97-AF65-F5344CB8AC3E}">
        <p14:creationId xmlns:p14="http://schemas.microsoft.com/office/powerpoint/2010/main" val="404137500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no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accent5"/>
              </a:buClr>
              <a:buSzPts val="2800"/>
              <a:buFont typeface="Palanquin Dark"/>
              <a:buNone/>
              <a:defRPr sz="2800">
                <a:solidFill>
                  <a:schemeClr val="accent5"/>
                </a:solidFill>
                <a:latin typeface="Palanquin Dark"/>
                <a:ea typeface="Palanquin Dark"/>
                <a:cs typeface="Palanquin Dark"/>
                <a:sym typeface="Palanquin Dark"/>
              </a:defRPr>
            </a:lvl1pPr>
            <a:lvl2pPr lvl="1">
              <a:spcBef>
                <a:spcPts val="0"/>
              </a:spcBef>
              <a:spcAft>
                <a:spcPts val="0"/>
              </a:spcAft>
              <a:buClr>
                <a:schemeClr val="accent5"/>
              </a:buClr>
              <a:buSzPts val="2800"/>
              <a:buFont typeface="Kirang Haerang"/>
              <a:buNone/>
              <a:defRPr sz="2800">
                <a:solidFill>
                  <a:schemeClr val="accent5"/>
                </a:solidFill>
                <a:latin typeface="Kirang Haerang"/>
                <a:ea typeface="Kirang Haerang"/>
                <a:cs typeface="Kirang Haerang"/>
                <a:sym typeface="Kirang Haerang"/>
              </a:defRPr>
            </a:lvl2pPr>
            <a:lvl3pPr lvl="2">
              <a:spcBef>
                <a:spcPts val="0"/>
              </a:spcBef>
              <a:spcAft>
                <a:spcPts val="0"/>
              </a:spcAft>
              <a:buClr>
                <a:schemeClr val="accent5"/>
              </a:buClr>
              <a:buSzPts val="2800"/>
              <a:buFont typeface="Kirang Haerang"/>
              <a:buNone/>
              <a:defRPr sz="2800">
                <a:solidFill>
                  <a:schemeClr val="accent5"/>
                </a:solidFill>
                <a:latin typeface="Kirang Haerang"/>
                <a:ea typeface="Kirang Haerang"/>
                <a:cs typeface="Kirang Haerang"/>
                <a:sym typeface="Kirang Haerang"/>
              </a:defRPr>
            </a:lvl3pPr>
            <a:lvl4pPr lvl="3">
              <a:spcBef>
                <a:spcPts val="0"/>
              </a:spcBef>
              <a:spcAft>
                <a:spcPts val="0"/>
              </a:spcAft>
              <a:buClr>
                <a:schemeClr val="accent5"/>
              </a:buClr>
              <a:buSzPts val="2800"/>
              <a:buFont typeface="Kirang Haerang"/>
              <a:buNone/>
              <a:defRPr sz="2800">
                <a:solidFill>
                  <a:schemeClr val="accent5"/>
                </a:solidFill>
                <a:latin typeface="Kirang Haerang"/>
                <a:ea typeface="Kirang Haerang"/>
                <a:cs typeface="Kirang Haerang"/>
                <a:sym typeface="Kirang Haerang"/>
              </a:defRPr>
            </a:lvl4pPr>
            <a:lvl5pPr lvl="4">
              <a:spcBef>
                <a:spcPts val="0"/>
              </a:spcBef>
              <a:spcAft>
                <a:spcPts val="0"/>
              </a:spcAft>
              <a:buClr>
                <a:schemeClr val="accent5"/>
              </a:buClr>
              <a:buSzPts val="2800"/>
              <a:buFont typeface="Kirang Haerang"/>
              <a:buNone/>
              <a:defRPr sz="2800">
                <a:solidFill>
                  <a:schemeClr val="accent5"/>
                </a:solidFill>
                <a:latin typeface="Kirang Haerang"/>
                <a:ea typeface="Kirang Haerang"/>
                <a:cs typeface="Kirang Haerang"/>
                <a:sym typeface="Kirang Haerang"/>
              </a:defRPr>
            </a:lvl5pPr>
            <a:lvl6pPr lvl="5">
              <a:spcBef>
                <a:spcPts val="0"/>
              </a:spcBef>
              <a:spcAft>
                <a:spcPts val="0"/>
              </a:spcAft>
              <a:buClr>
                <a:schemeClr val="accent5"/>
              </a:buClr>
              <a:buSzPts val="2800"/>
              <a:buFont typeface="Kirang Haerang"/>
              <a:buNone/>
              <a:defRPr sz="2800">
                <a:solidFill>
                  <a:schemeClr val="accent5"/>
                </a:solidFill>
                <a:latin typeface="Kirang Haerang"/>
                <a:ea typeface="Kirang Haerang"/>
                <a:cs typeface="Kirang Haerang"/>
                <a:sym typeface="Kirang Haerang"/>
              </a:defRPr>
            </a:lvl6pPr>
            <a:lvl7pPr lvl="6">
              <a:spcBef>
                <a:spcPts val="0"/>
              </a:spcBef>
              <a:spcAft>
                <a:spcPts val="0"/>
              </a:spcAft>
              <a:buClr>
                <a:schemeClr val="accent5"/>
              </a:buClr>
              <a:buSzPts val="2800"/>
              <a:buFont typeface="Kirang Haerang"/>
              <a:buNone/>
              <a:defRPr sz="2800">
                <a:solidFill>
                  <a:schemeClr val="accent5"/>
                </a:solidFill>
                <a:latin typeface="Kirang Haerang"/>
                <a:ea typeface="Kirang Haerang"/>
                <a:cs typeface="Kirang Haerang"/>
                <a:sym typeface="Kirang Haerang"/>
              </a:defRPr>
            </a:lvl7pPr>
            <a:lvl8pPr lvl="7">
              <a:spcBef>
                <a:spcPts val="0"/>
              </a:spcBef>
              <a:spcAft>
                <a:spcPts val="0"/>
              </a:spcAft>
              <a:buClr>
                <a:schemeClr val="accent5"/>
              </a:buClr>
              <a:buSzPts val="2800"/>
              <a:buFont typeface="Kirang Haerang"/>
              <a:buNone/>
              <a:defRPr sz="2800">
                <a:solidFill>
                  <a:schemeClr val="accent5"/>
                </a:solidFill>
                <a:latin typeface="Kirang Haerang"/>
                <a:ea typeface="Kirang Haerang"/>
                <a:cs typeface="Kirang Haerang"/>
                <a:sym typeface="Kirang Haerang"/>
              </a:defRPr>
            </a:lvl8pPr>
            <a:lvl9pPr lvl="8">
              <a:spcBef>
                <a:spcPts val="0"/>
              </a:spcBef>
              <a:spcAft>
                <a:spcPts val="0"/>
              </a:spcAft>
              <a:buClr>
                <a:schemeClr val="accent5"/>
              </a:buClr>
              <a:buSzPts val="2800"/>
              <a:buFont typeface="Kirang Haerang"/>
              <a:buNone/>
              <a:defRPr sz="2800">
                <a:solidFill>
                  <a:schemeClr val="accent5"/>
                </a:solidFill>
                <a:latin typeface="Kirang Haerang"/>
                <a:ea typeface="Kirang Haerang"/>
                <a:cs typeface="Kirang Haerang"/>
                <a:sym typeface="Kirang Haerang"/>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accent5"/>
              </a:buClr>
              <a:buSzPts val="1800"/>
              <a:buFont typeface="Arvo"/>
              <a:buChar char="●"/>
              <a:defRPr sz="1800">
                <a:solidFill>
                  <a:schemeClr val="accent5"/>
                </a:solidFill>
                <a:latin typeface="Arvo"/>
                <a:ea typeface="Arvo"/>
                <a:cs typeface="Arvo"/>
                <a:sym typeface="Arvo"/>
              </a:defRPr>
            </a:lvl1pPr>
            <a:lvl2pPr marL="914400" lvl="1" indent="-317500">
              <a:lnSpc>
                <a:spcPct val="115000"/>
              </a:lnSpc>
              <a:spcBef>
                <a:spcPts val="1600"/>
              </a:spcBef>
              <a:spcAft>
                <a:spcPts val="0"/>
              </a:spcAft>
              <a:buClr>
                <a:schemeClr val="accent5"/>
              </a:buClr>
              <a:buSzPts val="1400"/>
              <a:buFont typeface="Arvo"/>
              <a:buChar char="○"/>
              <a:defRPr>
                <a:solidFill>
                  <a:schemeClr val="accent5"/>
                </a:solidFill>
                <a:latin typeface="Arvo"/>
                <a:ea typeface="Arvo"/>
                <a:cs typeface="Arvo"/>
                <a:sym typeface="Arvo"/>
              </a:defRPr>
            </a:lvl2pPr>
            <a:lvl3pPr marL="1371600" lvl="2" indent="-317500">
              <a:lnSpc>
                <a:spcPct val="115000"/>
              </a:lnSpc>
              <a:spcBef>
                <a:spcPts val="1600"/>
              </a:spcBef>
              <a:spcAft>
                <a:spcPts val="0"/>
              </a:spcAft>
              <a:buClr>
                <a:schemeClr val="accent5"/>
              </a:buClr>
              <a:buSzPts val="1400"/>
              <a:buFont typeface="Arvo"/>
              <a:buChar char="■"/>
              <a:defRPr>
                <a:solidFill>
                  <a:schemeClr val="accent5"/>
                </a:solidFill>
                <a:latin typeface="Arvo"/>
                <a:ea typeface="Arvo"/>
                <a:cs typeface="Arvo"/>
                <a:sym typeface="Arvo"/>
              </a:defRPr>
            </a:lvl3pPr>
            <a:lvl4pPr marL="1828800" lvl="3" indent="-317500">
              <a:lnSpc>
                <a:spcPct val="115000"/>
              </a:lnSpc>
              <a:spcBef>
                <a:spcPts val="1600"/>
              </a:spcBef>
              <a:spcAft>
                <a:spcPts val="0"/>
              </a:spcAft>
              <a:buClr>
                <a:schemeClr val="accent5"/>
              </a:buClr>
              <a:buSzPts val="1400"/>
              <a:buFont typeface="Arvo"/>
              <a:buChar char="●"/>
              <a:defRPr>
                <a:solidFill>
                  <a:schemeClr val="accent5"/>
                </a:solidFill>
                <a:latin typeface="Arvo"/>
                <a:ea typeface="Arvo"/>
                <a:cs typeface="Arvo"/>
                <a:sym typeface="Arvo"/>
              </a:defRPr>
            </a:lvl4pPr>
            <a:lvl5pPr marL="2286000" lvl="4" indent="-317500">
              <a:lnSpc>
                <a:spcPct val="115000"/>
              </a:lnSpc>
              <a:spcBef>
                <a:spcPts val="1600"/>
              </a:spcBef>
              <a:spcAft>
                <a:spcPts val="0"/>
              </a:spcAft>
              <a:buClr>
                <a:schemeClr val="accent5"/>
              </a:buClr>
              <a:buSzPts val="1400"/>
              <a:buFont typeface="Arvo"/>
              <a:buChar char="○"/>
              <a:defRPr>
                <a:solidFill>
                  <a:schemeClr val="accent5"/>
                </a:solidFill>
                <a:latin typeface="Arvo"/>
                <a:ea typeface="Arvo"/>
                <a:cs typeface="Arvo"/>
                <a:sym typeface="Arvo"/>
              </a:defRPr>
            </a:lvl5pPr>
            <a:lvl6pPr marL="2743200" lvl="5" indent="-317500">
              <a:lnSpc>
                <a:spcPct val="115000"/>
              </a:lnSpc>
              <a:spcBef>
                <a:spcPts val="1600"/>
              </a:spcBef>
              <a:spcAft>
                <a:spcPts val="0"/>
              </a:spcAft>
              <a:buClr>
                <a:schemeClr val="accent5"/>
              </a:buClr>
              <a:buSzPts val="1400"/>
              <a:buFont typeface="Arvo"/>
              <a:buChar char="■"/>
              <a:defRPr>
                <a:solidFill>
                  <a:schemeClr val="accent5"/>
                </a:solidFill>
                <a:latin typeface="Arvo"/>
                <a:ea typeface="Arvo"/>
                <a:cs typeface="Arvo"/>
                <a:sym typeface="Arvo"/>
              </a:defRPr>
            </a:lvl6pPr>
            <a:lvl7pPr marL="3200400" lvl="6" indent="-317500">
              <a:lnSpc>
                <a:spcPct val="115000"/>
              </a:lnSpc>
              <a:spcBef>
                <a:spcPts val="1600"/>
              </a:spcBef>
              <a:spcAft>
                <a:spcPts val="0"/>
              </a:spcAft>
              <a:buClr>
                <a:schemeClr val="accent5"/>
              </a:buClr>
              <a:buSzPts val="1400"/>
              <a:buFont typeface="Arvo"/>
              <a:buChar char="●"/>
              <a:defRPr>
                <a:solidFill>
                  <a:schemeClr val="accent5"/>
                </a:solidFill>
                <a:latin typeface="Arvo"/>
                <a:ea typeface="Arvo"/>
                <a:cs typeface="Arvo"/>
                <a:sym typeface="Arvo"/>
              </a:defRPr>
            </a:lvl7pPr>
            <a:lvl8pPr marL="3657600" lvl="7" indent="-317500">
              <a:lnSpc>
                <a:spcPct val="115000"/>
              </a:lnSpc>
              <a:spcBef>
                <a:spcPts val="1600"/>
              </a:spcBef>
              <a:spcAft>
                <a:spcPts val="0"/>
              </a:spcAft>
              <a:buClr>
                <a:schemeClr val="accent5"/>
              </a:buClr>
              <a:buSzPts val="1400"/>
              <a:buFont typeface="Arvo"/>
              <a:buChar char="○"/>
              <a:defRPr>
                <a:solidFill>
                  <a:schemeClr val="accent5"/>
                </a:solidFill>
                <a:latin typeface="Arvo"/>
                <a:ea typeface="Arvo"/>
                <a:cs typeface="Arvo"/>
                <a:sym typeface="Arvo"/>
              </a:defRPr>
            </a:lvl8pPr>
            <a:lvl9pPr marL="4114800" lvl="8" indent="-317500">
              <a:lnSpc>
                <a:spcPct val="115000"/>
              </a:lnSpc>
              <a:spcBef>
                <a:spcPts val="1600"/>
              </a:spcBef>
              <a:spcAft>
                <a:spcPts val="1600"/>
              </a:spcAft>
              <a:buClr>
                <a:schemeClr val="accent5"/>
              </a:buClr>
              <a:buSzPts val="1400"/>
              <a:buFont typeface="Arvo"/>
              <a:buChar char="■"/>
              <a:defRPr>
                <a:solidFill>
                  <a:schemeClr val="accent5"/>
                </a:solidFill>
                <a:latin typeface="Arvo"/>
                <a:ea typeface="Arvo"/>
                <a:cs typeface="Arvo"/>
                <a:sym typeface="Arvo"/>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 id="2147483663" r:id="rId14"/>
    <p:sldLayoutId id="2147483664" r:id="rId15"/>
    <p:sldLayoutId id="2147483665" r:id="rId16"/>
    <p:sldLayoutId id="2147483667" r:id="rId17"/>
    <p:sldLayoutId id="2147483668" r:id="rId18"/>
    <p:sldLayoutId id="2147483669" r:id="rId19"/>
    <p:sldLayoutId id="2147483670" r:id="rId20"/>
    <p:sldLayoutId id="2147483671" r:id="rId21"/>
    <p:sldLayoutId id="2147483672" r:id="rId22"/>
    <p:sldLayoutId id="2147483674" r:id="rId23"/>
    <p:sldLayoutId id="2147483675" r:id="rId24"/>
    <p:sldLayoutId id="2147483676" r:id="rId25"/>
    <p:sldLayoutId id="2147483677" r:id="rId2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7F2E2"/>
        </a:solidFill>
        <a:effectLst/>
      </p:bgPr>
    </p:bg>
    <p:spTree>
      <p:nvGrpSpPr>
        <p:cNvPr id="1" name="Shape 137"/>
        <p:cNvGrpSpPr/>
        <p:nvPr/>
      </p:nvGrpSpPr>
      <p:grpSpPr>
        <a:xfrm>
          <a:off x="0" y="0"/>
          <a:ext cx="0" cy="0"/>
          <a:chOff x="0" y="0"/>
          <a:chExt cx="0" cy="0"/>
        </a:xfrm>
      </p:grpSpPr>
      <p:sp>
        <p:nvSpPr>
          <p:cNvPr id="138" name="Google Shape;138;p27"/>
          <p:cNvSpPr txBox="1">
            <a:spLocks noGrp="1"/>
          </p:cNvSpPr>
          <p:nvPr>
            <p:ph type="ctrTitle"/>
          </p:nvPr>
        </p:nvSpPr>
        <p:spPr>
          <a:xfrm>
            <a:off x="193483" y="224228"/>
            <a:ext cx="4457587" cy="3331800"/>
          </a:xfrm>
          <a:prstGeom prst="rect">
            <a:avLst/>
          </a:prstGeom>
        </p:spPr>
        <p:txBody>
          <a:bodyPr spcFirstLastPara="1" wrap="square" lIns="91425" tIns="91425" rIns="91425" bIns="91425" anchor="b" anchorCtr="0">
            <a:noAutofit/>
          </a:bodyPr>
          <a:lstStyle/>
          <a:p>
            <a:pPr marL="0" lvl="0" indent="0" algn="ctr" rtl="0">
              <a:lnSpc>
                <a:spcPct val="80000"/>
              </a:lnSpc>
              <a:spcBef>
                <a:spcPts val="0"/>
              </a:spcBef>
              <a:spcAft>
                <a:spcPts val="0"/>
              </a:spcAft>
              <a:buNone/>
            </a:pPr>
            <a:r>
              <a:rPr lang="en" sz="4000" dirty="0">
                <a:solidFill>
                  <a:srgbClr val="333644"/>
                </a:solidFill>
              </a:rPr>
              <a:t>Today’s Science Applied to Yesterday’s Facts: </a:t>
            </a:r>
            <a:r>
              <a:rPr lang="en" sz="3200" dirty="0">
                <a:solidFill>
                  <a:srgbClr val="F09800"/>
                </a:solidFill>
              </a:rPr>
              <a:t>Mitigation Investigation in Juvenile Post-Conviction Cases</a:t>
            </a:r>
            <a:endParaRPr sz="3200" dirty="0">
              <a:solidFill>
                <a:srgbClr val="F09800"/>
              </a:solidFill>
              <a:latin typeface="Anton"/>
              <a:ea typeface="Anton"/>
              <a:cs typeface="Anton"/>
              <a:sym typeface="Anton"/>
            </a:endParaRPr>
          </a:p>
        </p:txBody>
      </p:sp>
      <p:sp>
        <p:nvSpPr>
          <p:cNvPr id="139" name="Google Shape;139;p27"/>
          <p:cNvSpPr txBox="1">
            <a:spLocks noGrp="1"/>
          </p:cNvSpPr>
          <p:nvPr>
            <p:ph type="subTitle" idx="1"/>
          </p:nvPr>
        </p:nvSpPr>
        <p:spPr>
          <a:xfrm>
            <a:off x="0" y="4240518"/>
            <a:ext cx="3312900" cy="902981"/>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400" b="1" dirty="0"/>
              <a:t>Lone Star Justice Alliance </a:t>
            </a:r>
            <a:endParaRPr sz="1400" b="1" dirty="0"/>
          </a:p>
          <a:p>
            <a:pPr marL="0" lvl="0" indent="0" algn="ctr" rtl="0">
              <a:spcBef>
                <a:spcPts val="0"/>
              </a:spcBef>
              <a:spcAft>
                <a:spcPts val="0"/>
              </a:spcAft>
              <a:buNone/>
            </a:pPr>
            <a:r>
              <a:rPr lang="en" sz="1400" i="1" dirty="0"/>
              <a:t>Emily </a:t>
            </a:r>
            <a:r>
              <a:rPr lang="en" sz="1400" i="1" dirty="0" err="1"/>
              <a:t>Schuerman</a:t>
            </a:r>
            <a:endParaRPr lang="en" sz="1400" i="1" dirty="0"/>
          </a:p>
        </p:txBody>
      </p:sp>
      <p:grpSp>
        <p:nvGrpSpPr>
          <p:cNvPr id="140" name="Google Shape;140;p27"/>
          <p:cNvGrpSpPr/>
          <p:nvPr/>
        </p:nvGrpSpPr>
        <p:grpSpPr>
          <a:xfrm>
            <a:off x="4799050" y="498062"/>
            <a:ext cx="3859836" cy="4169728"/>
            <a:chOff x="4799050" y="604456"/>
            <a:chExt cx="3859836" cy="4169728"/>
          </a:xfrm>
        </p:grpSpPr>
        <p:sp>
          <p:nvSpPr>
            <p:cNvPr id="141" name="Google Shape;141;p27"/>
            <p:cNvSpPr/>
            <p:nvPr/>
          </p:nvSpPr>
          <p:spPr>
            <a:xfrm>
              <a:off x="4799050" y="604456"/>
              <a:ext cx="3859836" cy="3859872"/>
            </a:xfrm>
            <a:custGeom>
              <a:avLst/>
              <a:gdLst/>
              <a:ahLst/>
              <a:cxnLst/>
              <a:rect l="l" t="t" r="r" b="b"/>
              <a:pathLst>
                <a:path w="107173" h="107174" extrusionOk="0">
                  <a:moveTo>
                    <a:pt x="53587" y="1"/>
                  </a:moveTo>
                  <a:cubicBezTo>
                    <a:pt x="23992" y="1"/>
                    <a:pt x="1" y="23992"/>
                    <a:pt x="1" y="53587"/>
                  </a:cubicBezTo>
                  <a:cubicBezTo>
                    <a:pt x="1" y="83182"/>
                    <a:pt x="23992" y="107174"/>
                    <a:pt x="53587" y="107174"/>
                  </a:cubicBezTo>
                  <a:cubicBezTo>
                    <a:pt x="83181" y="107174"/>
                    <a:pt x="107173" y="83182"/>
                    <a:pt x="107173" y="53587"/>
                  </a:cubicBezTo>
                  <a:cubicBezTo>
                    <a:pt x="107173" y="23992"/>
                    <a:pt x="83181" y="1"/>
                    <a:pt x="53587" y="1"/>
                  </a:cubicBezTo>
                  <a:close/>
                </a:path>
              </a:pathLst>
            </a:custGeom>
            <a:solidFill>
              <a:srgbClr val="E2D9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27"/>
            <p:cNvSpPr/>
            <p:nvPr/>
          </p:nvSpPr>
          <p:spPr>
            <a:xfrm>
              <a:off x="5199844" y="3860262"/>
              <a:ext cx="3230969" cy="841205"/>
            </a:xfrm>
            <a:custGeom>
              <a:avLst/>
              <a:gdLst/>
              <a:ahLst/>
              <a:cxnLst/>
              <a:rect l="l" t="t" r="r" b="b"/>
              <a:pathLst>
                <a:path w="138579" h="36080" extrusionOk="0">
                  <a:moveTo>
                    <a:pt x="122501" y="1"/>
                  </a:moveTo>
                  <a:lnTo>
                    <a:pt x="101589" y="27521"/>
                  </a:lnTo>
                  <a:lnTo>
                    <a:pt x="0" y="30526"/>
                  </a:lnTo>
                  <a:lnTo>
                    <a:pt x="17617" y="36080"/>
                  </a:lnTo>
                  <a:lnTo>
                    <a:pt x="105118" y="36080"/>
                  </a:lnTo>
                  <a:cubicBezTo>
                    <a:pt x="108696" y="36080"/>
                    <a:pt x="112089" y="34476"/>
                    <a:pt x="114353" y="31704"/>
                  </a:cubicBezTo>
                  <a:lnTo>
                    <a:pt x="137434" y="3493"/>
                  </a:lnTo>
                  <a:cubicBezTo>
                    <a:pt x="138578" y="2099"/>
                    <a:pt x="137584" y="1"/>
                    <a:pt x="135780" y="1"/>
                  </a:cubicBezTo>
                  <a:close/>
                </a:path>
              </a:pathLst>
            </a:custGeom>
            <a:solidFill>
              <a:srgbClr val="201F2F">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27"/>
            <p:cNvSpPr/>
            <p:nvPr/>
          </p:nvSpPr>
          <p:spPr>
            <a:xfrm>
              <a:off x="5227892" y="4045522"/>
              <a:ext cx="2466727" cy="434475"/>
            </a:xfrm>
            <a:custGeom>
              <a:avLst/>
              <a:gdLst/>
              <a:ahLst/>
              <a:cxnLst/>
              <a:rect l="l" t="t" r="r" b="b"/>
              <a:pathLst>
                <a:path w="105800" h="18635" extrusionOk="0">
                  <a:moveTo>
                    <a:pt x="92826" y="0"/>
                  </a:moveTo>
                  <a:cubicBezTo>
                    <a:pt x="92283" y="0"/>
                    <a:pt x="91957" y="29"/>
                    <a:pt x="91957" y="29"/>
                  </a:cubicBezTo>
                  <a:lnTo>
                    <a:pt x="1" y="29"/>
                  </a:lnTo>
                  <a:lnTo>
                    <a:pt x="1" y="18634"/>
                  </a:lnTo>
                  <a:lnTo>
                    <a:pt x="100139" y="18634"/>
                  </a:lnTo>
                  <a:lnTo>
                    <a:pt x="105799" y="7751"/>
                  </a:lnTo>
                  <a:lnTo>
                    <a:pt x="104735" y="5710"/>
                  </a:lnTo>
                  <a:cubicBezTo>
                    <a:pt x="104245" y="7314"/>
                    <a:pt x="103615" y="8475"/>
                    <a:pt x="103615" y="8475"/>
                  </a:cubicBezTo>
                  <a:cubicBezTo>
                    <a:pt x="103015" y="674"/>
                    <a:pt x="95428" y="0"/>
                    <a:pt x="928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27"/>
            <p:cNvSpPr/>
            <p:nvPr/>
          </p:nvSpPr>
          <p:spPr>
            <a:xfrm>
              <a:off x="5227892" y="3965075"/>
              <a:ext cx="2441920" cy="270641"/>
            </a:xfrm>
            <a:custGeom>
              <a:avLst/>
              <a:gdLst/>
              <a:ahLst/>
              <a:cxnLst/>
              <a:rect l="l" t="t" r="r" b="b"/>
              <a:pathLst>
                <a:path w="104736" h="11608" extrusionOk="0">
                  <a:moveTo>
                    <a:pt x="1" y="1"/>
                  </a:moveTo>
                  <a:lnTo>
                    <a:pt x="1" y="3162"/>
                  </a:lnTo>
                  <a:lnTo>
                    <a:pt x="91957" y="3162"/>
                  </a:lnTo>
                  <a:cubicBezTo>
                    <a:pt x="91957" y="3162"/>
                    <a:pt x="92283" y="3133"/>
                    <a:pt x="92826" y="3133"/>
                  </a:cubicBezTo>
                  <a:cubicBezTo>
                    <a:pt x="95428" y="3133"/>
                    <a:pt x="103015" y="3807"/>
                    <a:pt x="103615" y="11608"/>
                  </a:cubicBezTo>
                  <a:cubicBezTo>
                    <a:pt x="103615" y="11608"/>
                    <a:pt x="104245" y="10447"/>
                    <a:pt x="104735" y="8843"/>
                  </a:cubicBezTo>
                  <a:lnTo>
                    <a:pt x="100139"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27"/>
            <p:cNvSpPr/>
            <p:nvPr/>
          </p:nvSpPr>
          <p:spPr>
            <a:xfrm>
              <a:off x="5177578" y="3398115"/>
              <a:ext cx="2816732" cy="574388"/>
            </a:xfrm>
            <a:custGeom>
              <a:avLst/>
              <a:gdLst/>
              <a:ahLst/>
              <a:cxnLst/>
              <a:rect l="l" t="t" r="r" b="b"/>
              <a:pathLst>
                <a:path w="120812" h="24636" extrusionOk="0">
                  <a:moveTo>
                    <a:pt x="39772" y="0"/>
                  </a:moveTo>
                  <a:lnTo>
                    <a:pt x="1489" y="20427"/>
                  </a:lnTo>
                  <a:cubicBezTo>
                    <a:pt x="628" y="20710"/>
                    <a:pt x="1" y="21524"/>
                    <a:pt x="1" y="22478"/>
                  </a:cubicBezTo>
                  <a:cubicBezTo>
                    <a:pt x="1" y="23665"/>
                    <a:pt x="972" y="24636"/>
                    <a:pt x="2159" y="24636"/>
                  </a:cubicBezTo>
                  <a:lnTo>
                    <a:pt x="94913" y="24636"/>
                  </a:lnTo>
                  <a:lnTo>
                    <a:pt x="120812" y="641"/>
                  </a:lnTo>
                  <a:cubicBezTo>
                    <a:pt x="119134" y="145"/>
                    <a:pt x="117930" y="0"/>
                    <a:pt x="11793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27"/>
            <p:cNvSpPr/>
            <p:nvPr/>
          </p:nvSpPr>
          <p:spPr>
            <a:xfrm>
              <a:off x="5227892" y="4112365"/>
              <a:ext cx="2170370" cy="33947"/>
            </a:xfrm>
            <a:custGeom>
              <a:avLst/>
              <a:gdLst/>
              <a:ahLst/>
              <a:cxnLst/>
              <a:rect l="l" t="t" r="r" b="b"/>
              <a:pathLst>
                <a:path w="93089" h="1456" extrusionOk="0">
                  <a:moveTo>
                    <a:pt x="1" y="1"/>
                  </a:moveTo>
                  <a:lnTo>
                    <a:pt x="1" y="1455"/>
                  </a:lnTo>
                  <a:lnTo>
                    <a:pt x="92361" y="1455"/>
                  </a:lnTo>
                  <a:cubicBezTo>
                    <a:pt x="92761" y="1455"/>
                    <a:pt x="93088" y="1129"/>
                    <a:pt x="93088" y="729"/>
                  </a:cubicBezTo>
                  <a:cubicBezTo>
                    <a:pt x="93088" y="328"/>
                    <a:pt x="92761" y="1"/>
                    <a:pt x="92361" y="1"/>
                  </a:cubicBezTo>
                  <a:close/>
                </a:path>
              </a:pathLst>
            </a:custGeom>
            <a:solidFill>
              <a:srgbClr val="201F2F">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27"/>
            <p:cNvSpPr/>
            <p:nvPr/>
          </p:nvSpPr>
          <p:spPr>
            <a:xfrm>
              <a:off x="5227892" y="4229662"/>
              <a:ext cx="2170370" cy="33900"/>
            </a:xfrm>
            <a:custGeom>
              <a:avLst/>
              <a:gdLst/>
              <a:ahLst/>
              <a:cxnLst/>
              <a:rect l="l" t="t" r="r" b="b"/>
              <a:pathLst>
                <a:path w="93089" h="1454" extrusionOk="0">
                  <a:moveTo>
                    <a:pt x="1" y="0"/>
                  </a:moveTo>
                  <a:lnTo>
                    <a:pt x="1" y="1454"/>
                  </a:lnTo>
                  <a:lnTo>
                    <a:pt x="92361" y="1454"/>
                  </a:lnTo>
                  <a:cubicBezTo>
                    <a:pt x="92761" y="1454"/>
                    <a:pt x="93088" y="1127"/>
                    <a:pt x="93088" y="727"/>
                  </a:cubicBezTo>
                  <a:cubicBezTo>
                    <a:pt x="93088" y="327"/>
                    <a:pt x="92761" y="0"/>
                    <a:pt x="92361" y="0"/>
                  </a:cubicBezTo>
                  <a:close/>
                </a:path>
              </a:pathLst>
            </a:custGeom>
            <a:solidFill>
              <a:srgbClr val="201F2F">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27"/>
            <p:cNvSpPr/>
            <p:nvPr/>
          </p:nvSpPr>
          <p:spPr>
            <a:xfrm>
              <a:off x="5227892" y="4346912"/>
              <a:ext cx="2170370" cy="33947"/>
            </a:xfrm>
            <a:custGeom>
              <a:avLst/>
              <a:gdLst/>
              <a:ahLst/>
              <a:cxnLst/>
              <a:rect l="l" t="t" r="r" b="b"/>
              <a:pathLst>
                <a:path w="93089" h="1456" extrusionOk="0">
                  <a:moveTo>
                    <a:pt x="1" y="1"/>
                  </a:moveTo>
                  <a:lnTo>
                    <a:pt x="1" y="1455"/>
                  </a:lnTo>
                  <a:lnTo>
                    <a:pt x="92361" y="1455"/>
                  </a:lnTo>
                  <a:cubicBezTo>
                    <a:pt x="92761" y="1455"/>
                    <a:pt x="93088" y="1128"/>
                    <a:pt x="93088" y="728"/>
                  </a:cubicBezTo>
                  <a:cubicBezTo>
                    <a:pt x="93088" y="327"/>
                    <a:pt x="92761" y="1"/>
                    <a:pt x="92361" y="1"/>
                  </a:cubicBezTo>
                  <a:close/>
                </a:path>
              </a:pathLst>
            </a:custGeom>
            <a:solidFill>
              <a:srgbClr val="201F2F">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27"/>
            <p:cNvSpPr/>
            <p:nvPr/>
          </p:nvSpPr>
          <p:spPr>
            <a:xfrm>
              <a:off x="5177578" y="3398115"/>
              <a:ext cx="3103996" cy="1182513"/>
            </a:xfrm>
            <a:custGeom>
              <a:avLst/>
              <a:gdLst/>
              <a:ahLst/>
              <a:cxnLst/>
              <a:rect l="l" t="t" r="r" b="b"/>
              <a:pathLst>
                <a:path w="133133" h="50719" extrusionOk="0">
                  <a:moveTo>
                    <a:pt x="117930" y="0"/>
                  </a:moveTo>
                  <a:lnTo>
                    <a:pt x="111856" y="24"/>
                  </a:lnTo>
                  <a:lnTo>
                    <a:pt x="111849" y="97"/>
                  </a:lnTo>
                  <a:lnTo>
                    <a:pt x="96827" y="24"/>
                  </a:lnTo>
                  <a:lnTo>
                    <a:pt x="30500" y="12318"/>
                  </a:lnTo>
                  <a:lnTo>
                    <a:pt x="80894" y="24636"/>
                  </a:lnTo>
                  <a:lnTo>
                    <a:pt x="94913" y="24636"/>
                  </a:lnTo>
                  <a:cubicBezTo>
                    <a:pt x="100916" y="24636"/>
                    <a:pt x="105796" y="29519"/>
                    <a:pt x="105796" y="35519"/>
                  </a:cubicBezTo>
                  <a:cubicBezTo>
                    <a:pt x="105796" y="41519"/>
                    <a:pt x="100916" y="46399"/>
                    <a:pt x="94916" y="46402"/>
                  </a:cubicBezTo>
                  <a:lnTo>
                    <a:pt x="2159" y="46402"/>
                  </a:lnTo>
                  <a:cubicBezTo>
                    <a:pt x="972" y="46402"/>
                    <a:pt x="1" y="47373"/>
                    <a:pt x="1" y="48561"/>
                  </a:cubicBezTo>
                  <a:cubicBezTo>
                    <a:pt x="1" y="49748"/>
                    <a:pt x="972" y="50719"/>
                    <a:pt x="2159" y="50719"/>
                  </a:cubicBezTo>
                  <a:lnTo>
                    <a:pt x="95156" y="50719"/>
                  </a:lnTo>
                  <a:cubicBezTo>
                    <a:pt x="95230" y="50719"/>
                    <a:pt x="95306" y="50715"/>
                    <a:pt x="95379" y="50705"/>
                  </a:cubicBezTo>
                  <a:cubicBezTo>
                    <a:pt x="99852" y="50571"/>
                    <a:pt x="103844" y="48494"/>
                    <a:pt x="106543" y="45295"/>
                  </a:cubicBezTo>
                  <a:cubicBezTo>
                    <a:pt x="111772" y="39895"/>
                    <a:pt x="128813" y="22004"/>
                    <a:pt x="130321" y="16455"/>
                  </a:cubicBezTo>
                  <a:cubicBezTo>
                    <a:pt x="133133" y="6104"/>
                    <a:pt x="125641" y="2149"/>
                    <a:pt x="121105" y="731"/>
                  </a:cubicBezTo>
                  <a:cubicBezTo>
                    <a:pt x="119651" y="217"/>
                    <a:pt x="117930" y="0"/>
                    <a:pt x="11793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27"/>
            <p:cNvSpPr/>
            <p:nvPr/>
          </p:nvSpPr>
          <p:spPr>
            <a:xfrm>
              <a:off x="7073631" y="4229662"/>
              <a:ext cx="161130" cy="544522"/>
            </a:xfrm>
            <a:custGeom>
              <a:avLst/>
              <a:gdLst/>
              <a:ahLst/>
              <a:cxnLst/>
              <a:rect l="l" t="t" r="r" b="b"/>
              <a:pathLst>
                <a:path w="6911" h="23355" extrusionOk="0">
                  <a:moveTo>
                    <a:pt x="2755" y="0"/>
                  </a:moveTo>
                  <a:cubicBezTo>
                    <a:pt x="0" y="15053"/>
                    <a:pt x="2568" y="23355"/>
                    <a:pt x="2568" y="23355"/>
                  </a:cubicBezTo>
                  <a:cubicBezTo>
                    <a:pt x="3717" y="21737"/>
                    <a:pt x="3807" y="19926"/>
                    <a:pt x="3767" y="19036"/>
                  </a:cubicBezTo>
                  <a:lnTo>
                    <a:pt x="3767" y="19036"/>
                  </a:lnTo>
                  <a:cubicBezTo>
                    <a:pt x="4174" y="21761"/>
                    <a:pt x="6724" y="23355"/>
                    <a:pt x="6724" y="23355"/>
                  </a:cubicBezTo>
                  <a:cubicBezTo>
                    <a:pt x="4593" y="15810"/>
                    <a:pt x="6911" y="0"/>
                    <a:pt x="691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27"/>
            <p:cNvSpPr/>
            <p:nvPr/>
          </p:nvSpPr>
          <p:spPr>
            <a:xfrm>
              <a:off x="7121683" y="4229662"/>
              <a:ext cx="113078" cy="104358"/>
            </a:xfrm>
            <a:custGeom>
              <a:avLst/>
              <a:gdLst/>
              <a:ahLst/>
              <a:cxnLst/>
              <a:rect l="l" t="t" r="r" b="b"/>
              <a:pathLst>
                <a:path w="4850" h="4476" extrusionOk="0">
                  <a:moveTo>
                    <a:pt x="694" y="0"/>
                  </a:moveTo>
                  <a:lnTo>
                    <a:pt x="0" y="4476"/>
                  </a:lnTo>
                  <a:lnTo>
                    <a:pt x="4306" y="4396"/>
                  </a:lnTo>
                  <a:lnTo>
                    <a:pt x="485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27"/>
            <p:cNvSpPr/>
            <p:nvPr/>
          </p:nvSpPr>
          <p:spPr>
            <a:xfrm>
              <a:off x="6620061" y="1050899"/>
              <a:ext cx="100223" cy="200467"/>
            </a:xfrm>
            <a:custGeom>
              <a:avLst/>
              <a:gdLst/>
              <a:ahLst/>
              <a:cxnLst/>
              <a:rect l="l" t="t" r="r" b="b"/>
              <a:pathLst>
                <a:path w="4648" h="9297" extrusionOk="0">
                  <a:moveTo>
                    <a:pt x="4648" y="1"/>
                  </a:moveTo>
                  <a:cubicBezTo>
                    <a:pt x="2082" y="1"/>
                    <a:pt x="1" y="2082"/>
                    <a:pt x="1" y="4650"/>
                  </a:cubicBezTo>
                  <a:cubicBezTo>
                    <a:pt x="1" y="7215"/>
                    <a:pt x="2082" y="9297"/>
                    <a:pt x="4648" y="9297"/>
                  </a:cubicBezTo>
                  <a:lnTo>
                    <a:pt x="464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27"/>
            <p:cNvSpPr/>
            <p:nvPr/>
          </p:nvSpPr>
          <p:spPr>
            <a:xfrm>
              <a:off x="6718672" y="1050899"/>
              <a:ext cx="100266" cy="200467"/>
            </a:xfrm>
            <a:custGeom>
              <a:avLst/>
              <a:gdLst/>
              <a:ahLst/>
              <a:cxnLst/>
              <a:rect l="l" t="t" r="r" b="b"/>
              <a:pathLst>
                <a:path w="4650" h="9297" extrusionOk="0">
                  <a:moveTo>
                    <a:pt x="1" y="1"/>
                  </a:moveTo>
                  <a:lnTo>
                    <a:pt x="1" y="9297"/>
                  </a:lnTo>
                  <a:cubicBezTo>
                    <a:pt x="2568" y="9297"/>
                    <a:pt x="4650" y="7215"/>
                    <a:pt x="4650" y="4650"/>
                  </a:cubicBezTo>
                  <a:cubicBezTo>
                    <a:pt x="4650" y="2082"/>
                    <a:pt x="2568"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27"/>
            <p:cNvSpPr/>
            <p:nvPr/>
          </p:nvSpPr>
          <p:spPr>
            <a:xfrm>
              <a:off x="6639789" y="2741640"/>
              <a:ext cx="793" cy="1189"/>
            </a:xfrm>
            <a:custGeom>
              <a:avLst/>
              <a:gdLst/>
              <a:ahLst/>
              <a:cxnLst/>
              <a:rect l="l" t="t" r="r" b="b"/>
              <a:pathLst>
                <a:path w="34" h="51" extrusionOk="0">
                  <a:moveTo>
                    <a:pt x="0" y="0"/>
                  </a:moveTo>
                  <a:lnTo>
                    <a:pt x="0" y="51"/>
                  </a:lnTo>
                  <a:cubicBezTo>
                    <a:pt x="20" y="20"/>
                    <a:pt x="34" y="0"/>
                    <a:pt x="34" y="0"/>
                  </a:cubicBezTo>
                  <a:close/>
                </a:path>
              </a:pathLst>
            </a:custGeom>
            <a:solidFill>
              <a:srgbClr val="953F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27"/>
            <p:cNvSpPr/>
            <p:nvPr/>
          </p:nvSpPr>
          <p:spPr>
            <a:xfrm>
              <a:off x="6437275" y="2742805"/>
              <a:ext cx="286914" cy="654639"/>
            </a:xfrm>
            <a:custGeom>
              <a:avLst/>
              <a:gdLst/>
              <a:ahLst/>
              <a:cxnLst/>
              <a:rect l="l" t="t" r="r" b="b"/>
              <a:pathLst>
                <a:path w="12306" h="28078" extrusionOk="0">
                  <a:moveTo>
                    <a:pt x="8823" y="1"/>
                  </a:moveTo>
                  <a:cubicBezTo>
                    <a:pt x="8806" y="24"/>
                    <a:pt x="8786" y="50"/>
                    <a:pt x="8760" y="87"/>
                  </a:cubicBezTo>
                  <a:cubicBezTo>
                    <a:pt x="7796" y="1491"/>
                    <a:pt x="1" y="13629"/>
                    <a:pt x="8760" y="27921"/>
                  </a:cubicBezTo>
                  <a:cubicBezTo>
                    <a:pt x="8793" y="27975"/>
                    <a:pt x="8823" y="28027"/>
                    <a:pt x="8857" y="28078"/>
                  </a:cubicBezTo>
                  <a:lnTo>
                    <a:pt x="12305" y="28078"/>
                  </a:lnTo>
                  <a:lnTo>
                    <a:pt x="12305" y="44"/>
                  </a:lnTo>
                  <a:lnTo>
                    <a:pt x="8913" y="44"/>
                  </a:lnTo>
                  <a:cubicBezTo>
                    <a:pt x="8913" y="44"/>
                    <a:pt x="8880" y="90"/>
                    <a:pt x="8823" y="181"/>
                  </a:cubicBezTo>
                  <a:lnTo>
                    <a:pt x="882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27"/>
            <p:cNvSpPr/>
            <p:nvPr/>
          </p:nvSpPr>
          <p:spPr>
            <a:xfrm>
              <a:off x="6799029" y="2741640"/>
              <a:ext cx="886" cy="1189"/>
            </a:xfrm>
            <a:custGeom>
              <a:avLst/>
              <a:gdLst/>
              <a:ahLst/>
              <a:cxnLst/>
              <a:rect l="l" t="t" r="r" b="b"/>
              <a:pathLst>
                <a:path w="38" h="51" extrusionOk="0">
                  <a:moveTo>
                    <a:pt x="1" y="0"/>
                  </a:moveTo>
                  <a:cubicBezTo>
                    <a:pt x="1" y="0"/>
                    <a:pt x="14" y="17"/>
                    <a:pt x="37" y="51"/>
                  </a:cubicBezTo>
                  <a:lnTo>
                    <a:pt x="37" y="0"/>
                  </a:lnTo>
                  <a:close/>
                </a:path>
              </a:pathLst>
            </a:custGeom>
            <a:solidFill>
              <a:srgbClr val="6525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27"/>
            <p:cNvSpPr/>
            <p:nvPr/>
          </p:nvSpPr>
          <p:spPr>
            <a:xfrm>
              <a:off x="6719806" y="2741640"/>
              <a:ext cx="1189" cy="2192"/>
            </a:xfrm>
            <a:custGeom>
              <a:avLst/>
              <a:gdLst/>
              <a:ahLst/>
              <a:cxnLst/>
              <a:rect l="l" t="t" r="r" b="b"/>
              <a:pathLst>
                <a:path w="51" h="94" extrusionOk="0">
                  <a:moveTo>
                    <a:pt x="1" y="0"/>
                  </a:moveTo>
                  <a:lnTo>
                    <a:pt x="1" y="94"/>
                  </a:lnTo>
                  <a:lnTo>
                    <a:pt x="50" y="94"/>
                  </a:lnTo>
                  <a:lnTo>
                    <a:pt x="50" y="0"/>
                  </a:lnTo>
                  <a:close/>
                </a:path>
              </a:pathLst>
            </a:custGeom>
            <a:solidFill>
              <a:srgbClr val="6525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27"/>
            <p:cNvSpPr/>
            <p:nvPr/>
          </p:nvSpPr>
          <p:spPr>
            <a:xfrm>
              <a:off x="6719806" y="3396087"/>
              <a:ext cx="80110" cy="2611"/>
            </a:xfrm>
            <a:custGeom>
              <a:avLst/>
              <a:gdLst/>
              <a:ahLst/>
              <a:cxnLst/>
              <a:rect l="l" t="t" r="r" b="b"/>
              <a:pathLst>
                <a:path w="3436" h="112" extrusionOk="0">
                  <a:moveTo>
                    <a:pt x="3435" y="1"/>
                  </a:moveTo>
                  <a:cubicBezTo>
                    <a:pt x="3426" y="21"/>
                    <a:pt x="3412" y="38"/>
                    <a:pt x="3399" y="58"/>
                  </a:cubicBezTo>
                  <a:lnTo>
                    <a:pt x="1" y="58"/>
                  </a:lnTo>
                  <a:lnTo>
                    <a:pt x="1" y="111"/>
                  </a:lnTo>
                  <a:lnTo>
                    <a:pt x="3435" y="111"/>
                  </a:lnTo>
                  <a:lnTo>
                    <a:pt x="3435" y="1"/>
                  </a:lnTo>
                  <a:close/>
                </a:path>
              </a:pathLst>
            </a:custGeom>
            <a:solidFill>
              <a:srgbClr val="46171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27"/>
            <p:cNvSpPr/>
            <p:nvPr/>
          </p:nvSpPr>
          <p:spPr>
            <a:xfrm>
              <a:off x="6720971" y="2742805"/>
              <a:ext cx="277635" cy="654639"/>
            </a:xfrm>
            <a:custGeom>
              <a:avLst/>
              <a:gdLst/>
              <a:ahLst/>
              <a:cxnLst/>
              <a:rect l="l" t="t" r="r" b="b"/>
              <a:pathLst>
                <a:path w="11908" h="28078" extrusionOk="0">
                  <a:moveTo>
                    <a:pt x="3385" y="1"/>
                  </a:moveTo>
                  <a:lnTo>
                    <a:pt x="3385" y="321"/>
                  </a:lnTo>
                  <a:cubicBezTo>
                    <a:pt x="3269" y="137"/>
                    <a:pt x="3199" y="44"/>
                    <a:pt x="3199" y="44"/>
                  </a:cubicBezTo>
                  <a:lnTo>
                    <a:pt x="0" y="44"/>
                  </a:lnTo>
                  <a:lnTo>
                    <a:pt x="0" y="28078"/>
                  </a:lnTo>
                  <a:lnTo>
                    <a:pt x="3199" y="28078"/>
                  </a:lnTo>
                  <a:cubicBezTo>
                    <a:pt x="3262" y="27975"/>
                    <a:pt x="3325" y="27871"/>
                    <a:pt x="3385" y="27767"/>
                  </a:cubicBezTo>
                  <a:lnTo>
                    <a:pt x="3385" y="28021"/>
                  </a:lnTo>
                  <a:cubicBezTo>
                    <a:pt x="3439" y="27935"/>
                    <a:pt x="3489" y="27851"/>
                    <a:pt x="3542" y="27764"/>
                  </a:cubicBezTo>
                  <a:cubicBezTo>
                    <a:pt x="11907" y="13936"/>
                    <a:pt x="4826" y="2162"/>
                    <a:pt x="3542" y="227"/>
                  </a:cubicBezTo>
                  <a:cubicBezTo>
                    <a:pt x="3473" y="121"/>
                    <a:pt x="3419" y="47"/>
                    <a:pt x="338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27"/>
            <p:cNvSpPr/>
            <p:nvPr/>
          </p:nvSpPr>
          <p:spPr>
            <a:xfrm>
              <a:off x="6795532" y="3390188"/>
              <a:ext cx="4383" cy="7251"/>
            </a:xfrm>
            <a:custGeom>
              <a:avLst/>
              <a:gdLst/>
              <a:ahLst/>
              <a:cxnLst/>
              <a:rect l="l" t="t" r="r" b="b"/>
              <a:pathLst>
                <a:path w="188" h="311" extrusionOk="0">
                  <a:moveTo>
                    <a:pt x="187" y="0"/>
                  </a:moveTo>
                  <a:cubicBezTo>
                    <a:pt x="127" y="104"/>
                    <a:pt x="64" y="208"/>
                    <a:pt x="1" y="311"/>
                  </a:cubicBezTo>
                  <a:lnTo>
                    <a:pt x="151" y="311"/>
                  </a:lnTo>
                  <a:cubicBezTo>
                    <a:pt x="164" y="291"/>
                    <a:pt x="178" y="274"/>
                    <a:pt x="187" y="254"/>
                  </a:cubicBezTo>
                  <a:lnTo>
                    <a:pt x="187" y="0"/>
                  </a:lnTo>
                  <a:close/>
                </a:path>
              </a:pathLst>
            </a:custGeom>
            <a:solidFill>
              <a:srgbClr val="46171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27"/>
            <p:cNvSpPr/>
            <p:nvPr/>
          </p:nvSpPr>
          <p:spPr>
            <a:xfrm>
              <a:off x="6642975" y="2620494"/>
              <a:ext cx="80049" cy="129912"/>
            </a:xfrm>
            <a:custGeom>
              <a:avLst/>
              <a:gdLst/>
              <a:ahLst/>
              <a:cxnLst/>
              <a:rect l="l" t="t" r="r" b="b"/>
              <a:pathLst>
                <a:path w="3433" h="5197" extrusionOk="0">
                  <a:moveTo>
                    <a:pt x="0" y="0"/>
                  </a:moveTo>
                  <a:lnTo>
                    <a:pt x="0" y="5196"/>
                  </a:lnTo>
                  <a:lnTo>
                    <a:pt x="3433" y="5196"/>
                  </a:lnTo>
                  <a:lnTo>
                    <a:pt x="343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27"/>
            <p:cNvSpPr/>
            <p:nvPr/>
          </p:nvSpPr>
          <p:spPr>
            <a:xfrm>
              <a:off x="6719807" y="2620494"/>
              <a:ext cx="80119" cy="129912"/>
            </a:xfrm>
            <a:custGeom>
              <a:avLst/>
              <a:gdLst/>
              <a:ahLst/>
              <a:cxnLst/>
              <a:rect l="l" t="t" r="r" b="b"/>
              <a:pathLst>
                <a:path w="3436" h="5197" extrusionOk="0">
                  <a:moveTo>
                    <a:pt x="1" y="0"/>
                  </a:moveTo>
                  <a:lnTo>
                    <a:pt x="1" y="5196"/>
                  </a:lnTo>
                  <a:lnTo>
                    <a:pt x="3435" y="5196"/>
                  </a:lnTo>
                  <a:lnTo>
                    <a:pt x="343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27"/>
            <p:cNvSpPr/>
            <p:nvPr/>
          </p:nvSpPr>
          <p:spPr>
            <a:xfrm>
              <a:off x="5947223" y="3395820"/>
              <a:ext cx="774851" cy="116901"/>
            </a:xfrm>
            <a:custGeom>
              <a:avLst/>
              <a:gdLst/>
              <a:ahLst/>
              <a:cxnLst/>
              <a:rect l="l" t="t" r="r" b="b"/>
              <a:pathLst>
                <a:path w="33234" h="5014" extrusionOk="0">
                  <a:moveTo>
                    <a:pt x="3022" y="1"/>
                  </a:moveTo>
                  <a:cubicBezTo>
                    <a:pt x="1358" y="1"/>
                    <a:pt x="0" y="1362"/>
                    <a:pt x="0" y="3026"/>
                  </a:cubicBezTo>
                  <a:lnTo>
                    <a:pt x="0" y="5013"/>
                  </a:lnTo>
                  <a:lnTo>
                    <a:pt x="33234" y="5013"/>
                  </a:lnTo>
                  <a:lnTo>
                    <a:pt x="3323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27"/>
            <p:cNvSpPr/>
            <p:nvPr/>
          </p:nvSpPr>
          <p:spPr>
            <a:xfrm>
              <a:off x="5888656" y="3549488"/>
              <a:ext cx="833511" cy="134248"/>
            </a:xfrm>
            <a:custGeom>
              <a:avLst/>
              <a:gdLst/>
              <a:ahLst/>
              <a:cxnLst/>
              <a:rect l="l" t="t" r="r" b="b"/>
              <a:pathLst>
                <a:path w="35750" h="5758" extrusionOk="0">
                  <a:moveTo>
                    <a:pt x="2696" y="0"/>
                  </a:moveTo>
                  <a:cubicBezTo>
                    <a:pt x="1212" y="0"/>
                    <a:pt x="1" y="1361"/>
                    <a:pt x="1" y="3025"/>
                  </a:cubicBezTo>
                  <a:lnTo>
                    <a:pt x="1" y="5757"/>
                  </a:lnTo>
                  <a:lnTo>
                    <a:pt x="35750" y="5757"/>
                  </a:lnTo>
                  <a:lnTo>
                    <a:pt x="3575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27"/>
            <p:cNvSpPr/>
            <p:nvPr/>
          </p:nvSpPr>
          <p:spPr>
            <a:xfrm>
              <a:off x="5947225" y="3512926"/>
              <a:ext cx="774851" cy="36600"/>
            </a:xfrm>
            <a:custGeom>
              <a:avLst/>
              <a:gdLst/>
              <a:ahLst/>
              <a:cxnLst/>
              <a:rect l="l" t="t" r="r" b="b"/>
              <a:pathLst>
                <a:path w="33234" h="835" extrusionOk="0">
                  <a:moveTo>
                    <a:pt x="0" y="1"/>
                  </a:moveTo>
                  <a:lnTo>
                    <a:pt x="0" y="834"/>
                  </a:lnTo>
                  <a:lnTo>
                    <a:pt x="33234" y="834"/>
                  </a:lnTo>
                  <a:lnTo>
                    <a:pt x="33234" y="1"/>
                  </a:lnTo>
                  <a:close/>
                </a:path>
              </a:pathLst>
            </a:custGeom>
            <a:solidFill>
              <a:srgbClr val="FFC2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27"/>
            <p:cNvSpPr/>
            <p:nvPr/>
          </p:nvSpPr>
          <p:spPr>
            <a:xfrm>
              <a:off x="5947223" y="3512697"/>
              <a:ext cx="774851" cy="17370"/>
            </a:xfrm>
            <a:custGeom>
              <a:avLst/>
              <a:gdLst/>
              <a:ahLst/>
              <a:cxnLst/>
              <a:rect l="l" t="t" r="r" b="b"/>
              <a:pathLst>
                <a:path w="33234" h="745" extrusionOk="0">
                  <a:moveTo>
                    <a:pt x="0" y="0"/>
                  </a:moveTo>
                  <a:lnTo>
                    <a:pt x="0" y="745"/>
                  </a:lnTo>
                  <a:lnTo>
                    <a:pt x="33234" y="745"/>
                  </a:lnTo>
                  <a:lnTo>
                    <a:pt x="3323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27"/>
            <p:cNvSpPr/>
            <p:nvPr/>
          </p:nvSpPr>
          <p:spPr>
            <a:xfrm>
              <a:off x="6722044" y="3395820"/>
              <a:ext cx="770444" cy="116901"/>
            </a:xfrm>
            <a:custGeom>
              <a:avLst/>
              <a:gdLst/>
              <a:ahLst/>
              <a:cxnLst/>
              <a:rect l="l" t="t" r="r" b="b"/>
              <a:pathLst>
                <a:path w="33045" h="5014" extrusionOk="0">
                  <a:moveTo>
                    <a:pt x="1" y="1"/>
                  </a:moveTo>
                  <a:lnTo>
                    <a:pt x="1" y="5013"/>
                  </a:lnTo>
                  <a:lnTo>
                    <a:pt x="33045" y="5013"/>
                  </a:lnTo>
                  <a:lnTo>
                    <a:pt x="33045" y="3026"/>
                  </a:lnTo>
                  <a:cubicBezTo>
                    <a:pt x="33045" y="1362"/>
                    <a:pt x="31684" y="1"/>
                    <a:pt x="3002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27"/>
            <p:cNvSpPr/>
            <p:nvPr/>
          </p:nvSpPr>
          <p:spPr>
            <a:xfrm>
              <a:off x="6722137" y="3549488"/>
              <a:ext cx="831553" cy="134248"/>
            </a:xfrm>
            <a:custGeom>
              <a:avLst/>
              <a:gdLst/>
              <a:ahLst/>
              <a:cxnLst/>
              <a:rect l="l" t="t" r="r" b="b"/>
              <a:pathLst>
                <a:path w="35666" h="5758" extrusionOk="0">
                  <a:moveTo>
                    <a:pt x="1" y="0"/>
                  </a:moveTo>
                  <a:lnTo>
                    <a:pt x="1" y="5757"/>
                  </a:lnTo>
                  <a:lnTo>
                    <a:pt x="35666" y="5757"/>
                  </a:lnTo>
                  <a:lnTo>
                    <a:pt x="35666" y="3025"/>
                  </a:lnTo>
                  <a:cubicBezTo>
                    <a:pt x="35666" y="1361"/>
                    <a:pt x="34451" y="0"/>
                    <a:pt x="3297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27"/>
            <p:cNvSpPr/>
            <p:nvPr/>
          </p:nvSpPr>
          <p:spPr>
            <a:xfrm>
              <a:off x="6570659" y="1281945"/>
              <a:ext cx="152364" cy="1338584"/>
            </a:xfrm>
            <a:custGeom>
              <a:avLst/>
              <a:gdLst/>
              <a:ahLst/>
              <a:cxnLst/>
              <a:rect l="l" t="t" r="r" b="b"/>
              <a:pathLst>
                <a:path w="6535" h="57413" extrusionOk="0">
                  <a:moveTo>
                    <a:pt x="3119" y="0"/>
                  </a:moveTo>
                  <a:lnTo>
                    <a:pt x="0" y="13852"/>
                  </a:lnTo>
                  <a:lnTo>
                    <a:pt x="3102" y="13852"/>
                  </a:lnTo>
                  <a:lnTo>
                    <a:pt x="3102" y="57412"/>
                  </a:lnTo>
                  <a:lnTo>
                    <a:pt x="6535" y="57412"/>
                  </a:lnTo>
                  <a:lnTo>
                    <a:pt x="6535" y="13852"/>
                  </a:lnTo>
                  <a:lnTo>
                    <a:pt x="6507" y="13852"/>
                  </a:lnTo>
                  <a:lnTo>
                    <a:pt x="6507" y="6634"/>
                  </a:lnTo>
                  <a:lnTo>
                    <a:pt x="650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27"/>
            <p:cNvSpPr/>
            <p:nvPr/>
          </p:nvSpPr>
          <p:spPr>
            <a:xfrm>
              <a:off x="6719176" y="1281945"/>
              <a:ext cx="151827" cy="322959"/>
            </a:xfrm>
            <a:custGeom>
              <a:avLst/>
              <a:gdLst/>
              <a:ahLst/>
              <a:cxnLst/>
              <a:rect l="l" t="t" r="r" b="b"/>
              <a:pathLst>
                <a:path w="6512" h="13852" extrusionOk="0">
                  <a:moveTo>
                    <a:pt x="0" y="0"/>
                  </a:moveTo>
                  <a:lnTo>
                    <a:pt x="0" y="6634"/>
                  </a:lnTo>
                  <a:lnTo>
                    <a:pt x="28" y="6634"/>
                  </a:lnTo>
                  <a:cubicBezTo>
                    <a:pt x="300" y="6634"/>
                    <a:pt x="561" y="6667"/>
                    <a:pt x="814" y="6724"/>
                  </a:cubicBezTo>
                  <a:lnTo>
                    <a:pt x="28" y="6634"/>
                  </a:lnTo>
                  <a:lnTo>
                    <a:pt x="28" y="13852"/>
                  </a:lnTo>
                  <a:lnTo>
                    <a:pt x="6511" y="13852"/>
                  </a:lnTo>
                  <a:lnTo>
                    <a:pt x="346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27"/>
            <p:cNvSpPr/>
            <p:nvPr/>
          </p:nvSpPr>
          <p:spPr>
            <a:xfrm>
              <a:off x="6722044" y="3512697"/>
              <a:ext cx="770444" cy="36814"/>
            </a:xfrm>
            <a:custGeom>
              <a:avLst/>
              <a:gdLst/>
              <a:ahLst/>
              <a:cxnLst/>
              <a:rect l="l" t="t" r="r" b="b"/>
              <a:pathLst>
                <a:path w="33045" h="1579" extrusionOk="0">
                  <a:moveTo>
                    <a:pt x="1" y="0"/>
                  </a:moveTo>
                  <a:lnTo>
                    <a:pt x="1" y="745"/>
                  </a:lnTo>
                  <a:lnTo>
                    <a:pt x="1" y="1578"/>
                  </a:lnTo>
                  <a:lnTo>
                    <a:pt x="33045" y="1578"/>
                  </a:lnTo>
                  <a:lnTo>
                    <a:pt x="33045" y="745"/>
                  </a:lnTo>
                  <a:lnTo>
                    <a:pt x="3304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27"/>
            <p:cNvSpPr/>
            <p:nvPr/>
          </p:nvSpPr>
          <p:spPr>
            <a:xfrm>
              <a:off x="6719806" y="1604878"/>
              <a:ext cx="80110" cy="1015648"/>
            </a:xfrm>
            <a:custGeom>
              <a:avLst/>
              <a:gdLst/>
              <a:ahLst/>
              <a:cxnLst/>
              <a:rect l="l" t="t" r="r" b="b"/>
              <a:pathLst>
                <a:path w="3436" h="43562" extrusionOk="0">
                  <a:moveTo>
                    <a:pt x="1" y="1"/>
                  </a:moveTo>
                  <a:lnTo>
                    <a:pt x="1" y="43561"/>
                  </a:lnTo>
                  <a:lnTo>
                    <a:pt x="3435" y="43561"/>
                  </a:lnTo>
                  <a:lnTo>
                    <a:pt x="343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27"/>
            <p:cNvSpPr/>
            <p:nvPr/>
          </p:nvSpPr>
          <p:spPr>
            <a:xfrm>
              <a:off x="6719806" y="1436592"/>
              <a:ext cx="18372" cy="2145"/>
            </a:xfrm>
            <a:custGeom>
              <a:avLst/>
              <a:gdLst/>
              <a:ahLst/>
              <a:cxnLst/>
              <a:rect l="l" t="t" r="r" b="b"/>
              <a:pathLst>
                <a:path w="788" h="92" extrusionOk="0">
                  <a:moveTo>
                    <a:pt x="1" y="1"/>
                  </a:moveTo>
                  <a:lnTo>
                    <a:pt x="787" y="91"/>
                  </a:lnTo>
                  <a:cubicBezTo>
                    <a:pt x="534" y="34"/>
                    <a:pt x="273" y="1"/>
                    <a:pt x="1" y="1"/>
                  </a:cubicBezTo>
                  <a:close/>
                </a:path>
              </a:pathLst>
            </a:custGeom>
            <a:solidFill>
              <a:srgbClr val="6525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27"/>
            <p:cNvSpPr/>
            <p:nvPr/>
          </p:nvSpPr>
          <p:spPr>
            <a:xfrm>
              <a:off x="6719176" y="1436592"/>
              <a:ext cx="653" cy="168311"/>
            </a:xfrm>
            <a:custGeom>
              <a:avLst/>
              <a:gdLst/>
              <a:ahLst/>
              <a:cxnLst/>
              <a:rect l="l" t="t" r="r" b="b"/>
              <a:pathLst>
                <a:path w="28" h="7219" extrusionOk="0">
                  <a:moveTo>
                    <a:pt x="0" y="1"/>
                  </a:moveTo>
                  <a:lnTo>
                    <a:pt x="0" y="7219"/>
                  </a:lnTo>
                  <a:lnTo>
                    <a:pt x="28" y="7219"/>
                  </a:lnTo>
                  <a:lnTo>
                    <a:pt x="28" y="1"/>
                  </a:lnTo>
                  <a:close/>
                </a:path>
              </a:pathLst>
            </a:custGeom>
            <a:solidFill>
              <a:srgbClr val="6525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27"/>
            <p:cNvSpPr/>
            <p:nvPr/>
          </p:nvSpPr>
          <p:spPr>
            <a:xfrm>
              <a:off x="6718672" y="1225783"/>
              <a:ext cx="236066" cy="57788"/>
            </a:xfrm>
            <a:custGeom>
              <a:avLst/>
              <a:gdLst/>
              <a:ahLst/>
              <a:cxnLst/>
              <a:rect l="l" t="t" r="r" b="b"/>
              <a:pathLst>
                <a:path w="10948" h="2680" extrusionOk="0">
                  <a:moveTo>
                    <a:pt x="1" y="1"/>
                  </a:moveTo>
                  <a:lnTo>
                    <a:pt x="1" y="2679"/>
                  </a:lnTo>
                  <a:lnTo>
                    <a:pt x="9606" y="2679"/>
                  </a:lnTo>
                  <a:cubicBezTo>
                    <a:pt x="10347" y="2679"/>
                    <a:pt x="10947" y="2079"/>
                    <a:pt x="10947" y="1342"/>
                  </a:cubicBezTo>
                  <a:cubicBezTo>
                    <a:pt x="10947" y="601"/>
                    <a:pt x="10347" y="1"/>
                    <a:pt x="960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27"/>
            <p:cNvSpPr/>
            <p:nvPr/>
          </p:nvSpPr>
          <p:spPr>
            <a:xfrm>
              <a:off x="6652915" y="1376580"/>
              <a:ext cx="66914" cy="133688"/>
            </a:xfrm>
            <a:custGeom>
              <a:avLst/>
              <a:gdLst/>
              <a:ahLst/>
              <a:cxnLst/>
              <a:rect l="l" t="t" r="r" b="b"/>
              <a:pathLst>
                <a:path w="2870" h="5734" extrusionOk="0">
                  <a:moveTo>
                    <a:pt x="2870" y="0"/>
                  </a:moveTo>
                  <a:cubicBezTo>
                    <a:pt x="1289" y="0"/>
                    <a:pt x="1" y="1284"/>
                    <a:pt x="1" y="2869"/>
                  </a:cubicBezTo>
                  <a:cubicBezTo>
                    <a:pt x="1" y="4450"/>
                    <a:pt x="1289" y="5734"/>
                    <a:pt x="2870" y="5734"/>
                  </a:cubicBezTo>
                  <a:lnTo>
                    <a:pt x="2870" y="4370"/>
                  </a:lnTo>
                  <a:cubicBezTo>
                    <a:pt x="2042" y="4370"/>
                    <a:pt x="1369" y="3696"/>
                    <a:pt x="1369" y="2869"/>
                  </a:cubicBezTo>
                  <a:cubicBezTo>
                    <a:pt x="1369" y="2039"/>
                    <a:pt x="2042" y="1365"/>
                    <a:pt x="2870" y="1365"/>
                  </a:cubicBezTo>
                  <a:lnTo>
                    <a:pt x="287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27"/>
            <p:cNvSpPr/>
            <p:nvPr/>
          </p:nvSpPr>
          <p:spPr>
            <a:xfrm>
              <a:off x="6719806" y="1376580"/>
              <a:ext cx="66891" cy="133688"/>
            </a:xfrm>
            <a:custGeom>
              <a:avLst/>
              <a:gdLst/>
              <a:ahLst/>
              <a:cxnLst/>
              <a:rect l="l" t="t" r="r" b="b"/>
              <a:pathLst>
                <a:path w="2869" h="5734" extrusionOk="0">
                  <a:moveTo>
                    <a:pt x="1" y="0"/>
                  </a:moveTo>
                  <a:lnTo>
                    <a:pt x="1" y="1365"/>
                  </a:lnTo>
                  <a:cubicBezTo>
                    <a:pt x="831" y="1365"/>
                    <a:pt x="1505" y="2039"/>
                    <a:pt x="1505" y="2869"/>
                  </a:cubicBezTo>
                  <a:cubicBezTo>
                    <a:pt x="1505" y="3696"/>
                    <a:pt x="831" y="4370"/>
                    <a:pt x="1" y="4370"/>
                  </a:cubicBezTo>
                  <a:lnTo>
                    <a:pt x="1" y="5734"/>
                  </a:lnTo>
                  <a:cubicBezTo>
                    <a:pt x="1585" y="5734"/>
                    <a:pt x="2869" y="4450"/>
                    <a:pt x="2869" y="2869"/>
                  </a:cubicBezTo>
                  <a:cubicBezTo>
                    <a:pt x="2869" y="1284"/>
                    <a:pt x="1585" y="0"/>
                    <a:pt x="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27"/>
            <p:cNvSpPr/>
            <p:nvPr/>
          </p:nvSpPr>
          <p:spPr>
            <a:xfrm>
              <a:off x="6483690" y="1225783"/>
              <a:ext cx="237144" cy="57788"/>
            </a:xfrm>
            <a:custGeom>
              <a:avLst/>
              <a:gdLst/>
              <a:ahLst/>
              <a:cxnLst/>
              <a:rect l="l" t="t" r="r" b="b"/>
              <a:pathLst>
                <a:path w="10998" h="2680" extrusionOk="0">
                  <a:moveTo>
                    <a:pt x="1341" y="1"/>
                  </a:moveTo>
                  <a:cubicBezTo>
                    <a:pt x="601" y="1"/>
                    <a:pt x="0" y="601"/>
                    <a:pt x="0" y="1342"/>
                  </a:cubicBezTo>
                  <a:cubicBezTo>
                    <a:pt x="0" y="2079"/>
                    <a:pt x="601" y="2679"/>
                    <a:pt x="1341" y="2679"/>
                  </a:cubicBezTo>
                  <a:lnTo>
                    <a:pt x="10998" y="2679"/>
                  </a:lnTo>
                  <a:lnTo>
                    <a:pt x="1099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27"/>
            <p:cNvSpPr/>
            <p:nvPr/>
          </p:nvSpPr>
          <p:spPr>
            <a:xfrm>
              <a:off x="5682507" y="1684125"/>
              <a:ext cx="1037331" cy="283860"/>
            </a:xfrm>
            <a:custGeom>
              <a:avLst/>
              <a:gdLst/>
              <a:ahLst/>
              <a:cxnLst/>
              <a:rect l="l" t="t" r="r" b="b"/>
              <a:pathLst>
                <a:path w="44492" h="12175" extrusionOk="0">
                  <a:moveTo>
                    <a:pt x="44492" y="1"/>
                  </a:moveTo>
                  <a:cubicBezTo>
                    <a:pt x="37110" y="7"/>
                    <a:pt x="27147" y="6051"/>
                    <a:pt x="19176" y="7449"/>
                  </a:cubicBezTo>
                  <a:cubicBezTo>
                    <a:pt x="18253" y="7611"/>
                    <a:pt x="17379" y="7683"/>
                    <a:pt x="16552" y="7683"/>
                  </a:cubicBezTo>
                  <a:cubicBezTo>
                    <a:pt x="9408" y="7683"/>
                    <a:pt x="5681" y="2271"/>
                    <a:pt x="2429" y="2271"/>
                  </a:cubicBezTo>
                  <a:cubicBezTo>
                    <a:pt x="2304" y="2271"/>
                    <a:pt x="2179" y="2279"/>
                    <a:pt x="2055" y="2296"/>
                  </a:cubicBezTo>
                  <a:cubicBezTo>
                    <a:pt x="2018" y="2302"/>
                    <a:pt x="1982" y="2305"/>
                    <a:pt x="1945" y="2312"/>
                  </a:cubicBezTo>
                  <a:cubicBezTo>
                    <a:pt x="0" y="2606"/>
                    <a:pt x="120" y="5427"/>
                    <a:pt x="2082" y="5571"/>
                  </a:cubicBezTo>
                  <a:cubicBezTo>
                    <a:pt x="3779" y="5694"/>
                    <a:pt x="5677" y="6468"/>
                    <a:pt x="7535" y="8246"/>
                  </a:cubicBezTo>
                  <a:cubicBezTo>
                    <a:pt x="10462" y="11047"/>
                    <a:pt x="13730" y="12175"/>
                    <a:pt x="17522" y="12175"/>
                  </a:cubicBezTo>
                  <a:cubicBezTo>
                    <a:pt x="21404" y="12175"/>
                    <a:pt x="25835" y="10993"/>
                    <a:pt x="31010" y="9216"/>
                  </a:cubicBezTo>
                  <a:cubicBezTo>
                    <a:pt x="35972" y="7509"/>
                    <a:pt x="40003" y="7037"/>
                    <a:pt x="42863" y="7037"/>
                  </a:cubicBezTo>
                  <a:cubicBezTo>
                    <a:pt x="43457" y="7037"/>
                    <a:pt x="44001" y="7058"/>
                    <a:pt x="44492" y="7092"/>
                  </a:cubicBezTo>
                  <a:lnTo>
                    <a:pt x="44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27"/>
            <p:cNvSpPr/>
            <p:nvPr/>
          </p:nvSpPr>
          <p:spPr>
            <a:xfrm>
              <a:off x="5724030" y="1758710"/>
              <a:ext cx="36721" cy="36721"/>
            </a:xfrm>
            <a:custGeom>
              <a:avLst/>
              <a:gdLst/>
              <a:ahLst/>
              <a:cxnLst/>
              <a:rect l="l" t="t" r="r" b="b"/>
              <a:pathLst>
                <a:path w="1575" h="1575" extrusionOk="0">
                  <a:moveTo>
                    <a:pt x="788" y="1"/>
                  </a:moveTo>
                  <a:cubicBezTo>
                    <a:pt x="354" y="1"/>
                    <a:pt x="0" y="354"/>
                    <a:pt x="0" y="787"/>
                  </a:cubicBezTo>
                  <a:cubicBezTo>
                    <a:pt x="0" y="1221"/>
                    <a:pt x="354" y="1574"/>
                    <a:pt x="788" y="1574"/>
                  </a:cubicBezTo>
                  <a:cubicBezTo>
                    <a:pt x="1221" y="1574"/>
                    <a:pt x="1575" y="1221"/>
                    <a:pt x="1575" y="787"/>
                  </a:cubicBezTo>
                  <a:cubicBezTo>
                    <a:pt x="1575" y="354"/>
                    <a:pt x="1221" y="1"/>
                    <a:pt x="788" y="1"/>
                  </a:cubicBezTo>
                  <a:close/>
                </a:path>
              </a:pathLst>
            </a:custGeom>
            <a:solidFill>
              <a:srgbClr val="6525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27"/>
            <p:cNvSpPr/>
            <p:nvPr/>
          </p:nvSpPr>
          <p:spPr>
            <a:xfrm>
              <a:off x="6464019" y="1603282"/>
              <a:ext cx="255812" cy="62484"/>
            </a:xfrm>
            <a:custGeom>
              <a:avLst/>
              <a:gdLst/>
              <a:ahLst/>
              <a:cxnLst/>
              <a:rect l="l" t="t" r="r" b="b"/>
              <a:pathLst>
                <a:path w="10972" h="2680" extrusionOk="0">
                  <a:moveTo>
                    <a:pt x="1342" y="1"/>
                  </a:moveTo>
                  <a:cubicBezTo>
                    <a:pt x="601" y="1"/>
                    <a:pt x="1" y="601"/>
                    <a:pt x="1" y="1339"/>
                  </a:cubicBezTo>
                  <a:cubicBezTo>
                    <a:pt x="1" y="2079"/>
                    <a:pt x="601" y="2679"/>
                    <a:pt x="1342" y="2679"/>
                  </a:cubicBezTo>
                  <a:lnTo>
                    <a:pt x="10972" y="2679"/>
                  </a:lnTo>
                  <a:lnTo>
                    <a:pt x="1097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27"/>
            <p:cNvSpPr/>
            <p:nvPr/>
          </p:nvSpPr>
          <p:spPr>
            <a:xfrm>
              <a:off x="6719806" y="1603282"/>
              <a:ext cx="255859" cy="62484"/>
            </a:xfrm>
            <a:custGeom>
              <a:avLst/>
              <a:gdLst/>
              <a:ahLst/>
              <a:cxnLst/>
              <a:rect l="l" t="t" r="r" b="b"/>
              <a:pathLst>
                <a:path w="10974" h="2680" extrusionOk="0">
                  <a:moveTo>
                    <a:pt x="1" y="1"/>
                  </a:moveTo>
                  <a:lnTo>
                    <a:pt x="1" y="2679"/>
                  </a:lnTo>
                  <a:lnTo>
                    <a:pt x="9633" y="2679"/>
                  </a:lnTo>
                  <a:cubicBezTo>
                    <a:pt x="10373" y="2679"/>
                    <a:pt x="10974" y="2079"/>
                    <a:pt x="10974" y="1339"/>
                  </a:cubicBezTo>
                  <a:cubicBezTo>
                    <a:pt x="10974" y="601"/>
                    <a:pt x="10373" y="1"/>
                    <a:pt x="963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27"/>
            <p:cNvSpPr/>
            <p:nvPr/>
          </p:nvSpPr>
          <p:spPr>
            <a:xfrm>
              <a:off x="5448916" y="1764702"/>
              <a:ext cx="293513" cy="1140197"/>
            </a:xfrm>
            <a:custGeom>
              <a:avLst/>
              <a:gdLst/>
              <a:ahLst/>
              <a:cxnLst/>
              <a:rect l="l" t="t" r="r" b="b"/>
              <a:pathLst>
                <a:path w="12589" h="48904" extrusionOk="0">
                  <a:moveTo>
                    <a:pt x="12588" y="0"/>
                  </a:moveTo>
                  <a:cubicBezTo>
                    <a:pt x="12161" y="0"/>
                    <a:pt x="11791" y="290"/>
                    <a:pt x="11688" y="704"/>
                  </a:cubicBezTo>
                  <a:lnTo>
                    <a:pt x="70" y="47756"/>
                  </a:lnTo>
                  <a:cubicBezTo>
                    <a:pt x="0" y="48033"/>
                    <a:pt x="64" y="48323"/>
                    <a:pt x="241" y="48550"/>
                  </a:cubicBezTo>
                  <a:cubicBezTo>
                    <a:pt x="413" y="48774"/>
                    <a:pt x="684" y="48903"/>
                    <a:pt x="971" y="48903"/>
                  </a:cubicBezTo>
                  <a:lnTo>
                    <a:pt x="12588" y="48903"/>
                  </a:lnTo>
                  <a:lnTo>
                    <a:pt x="12588" y="47053"/>
                  </a:lnTo>
                  <a:lnTo>
                    <a:pt x="2151" y="47053"/>
                  </a:lnTo>
                  <a:lnTo>
                    <a:pt x="12588" y="4790"/>
                  </a:lnTo>
                  <a:lnTo>
                    <a:pt x="1258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27"/>
            <p:cNvSpPr/>
            <p:nvPr/>
          </p:nvSpPr>
          <p:spPr>
            <a:xfrm>
              <a:off x="5742403" y="1764702"/>
              <a:ext cx="293489" cy="1140197"/>
            </a:xfrm>
            <a:custGeom>
              <a:avLst/>
              <a:gdLst/>
              <a:ahLst/>
              <a:cxnLst/>
              <a:rect l="l" t="t" r="r" b="b"/>
              <a:pathLst>
                <a:path w="12588" h="48904" extrusionOk="0">
                  <a:moveTo>
                    <a:pt x="0" y="0"/>
                  </a:moveTo>
                  <a:lnTo>
                    <a:pt x="0" y="4790"/>
                  </a:lnTo>
                  <a:lnTo>
                    <a:pt x="10436" y="47053"/>
                  </a:lnTo>
                  <a:lnTo>
                    <a:pt x="0" y="47053"/>
                  </a:lnTo>
                  <a:lnTo>
                    <a:pt x="0" y="48903"/>
                  </a:lnTo>
                  <a:lnTo>
                    <a:pt x="11620" y="48903"/>
                  </a:lnTo>
                  <a:cubicBezTo>
                    <a:pt x="11904" y="48903"/>
                    <a:pt x="12174" y="48774"/>
                    <a:pt x="12348" y="48550"/>
                  </a:cubicBezTo>
                  <a:cubicBezTo>
                    <a:pt x="12525" y="48323"/>
                    <a:pt x="12588" y="48033"/>
                    <a:pt x="12517" y="47756"/>
                  </a:cubicBezTo>
                  <a:lnTo>
                    <a:pt x="901" y="704"/>
                  </a:lnTo>
                  <a:cubicBezTo>
                    <a:pt x="797" y="290"/>
                    <a:pt x="427" y="0"/>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27"/>
            <p:cNvSpPr/>
            <p:nvPr/>
          </p:nvSpPr>
          <p:spPr>
            <a:xfrm>
              <a:off x="5376663" y="2861711"/>
              <a:ext cx="365766" cy="378193"/>
            </a:xfrm>
            <a:custGeom>
              <a:avLst/>
              <a:gdLst/>
              <a:ahLst/>
              <a:cxnLst/>
              <a:rect l="l" t="t" r="r" b="b"/>
              <a:pathLst>
                <a:path w="15688" h="16221" extrusionOk="0">
                  <a:moveTo>
                    <a:pt x="1418" y="1"/>
                  </a:moveTo>
                  <a:cubicBezTo>
                    <a:pt x="611" y="1"/>
                    <a:pt x="1" y="1044"/>
                    <a:pt x="147" y="2175"/>
                  </a:cubicBezTo>
                  <a:cubicBezTo>
                    <a:pt x="1175" y="10107"/>
                    <a:pt x="7742" y="16220"/>
                    <a:pt x="15687" y="16220"/>
                  </a:cubicBezTo>
                  <a:lnTo>
                    <a:pt x="1568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27"/>
            <p:cNvSpPr/>
            <p:nvPr/>
          </p:nvSpPr>
          <p:spPr>
            <a:xfrm>
              <a:off x="5742403" y="2861711"/>
              <a:ext cx="365742" cy="378193"/>
            </a:xfrm>
            <a:custGeom>
              <a:avLst/>
              <a:gdLst/>
              <a:ahLst/>
              <a:cxnLst/>
              <a:rect l="l" t="t" r="r" b="b"/>
              <a:pathLst>
                <a:path w="15687" h="16221" extrusionOk="0">
                  <a:moveTo>
                    <a:pt x="0" y="1"/>
                  </a:moveTo>
                  <a:lnTo>
                    <a:pt x="0" y="16220"/>
                  </a:lnTo>
                  <a:cubicBezTo>
                    <a:pt x="7945" y="16220"/>
                    <a:pt x="14512" y="10107"/>
                    <a:pt x="15539" y="2175"/>
                  </a:cubicBezTo>
                  <a:cubicBezTo>
                    <a:pt x="15686" y="1044"/>
                    <a:pt x="15076" y="1"/>
                    <a:pt x="1427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27"/>
            <p:cNvSpPr/>
            <p:nvPr/>
          </p:nvSpPr>
          <p:spPr>
            <a:xfrm>
              <a:off x="5386386" y="2825153"/>
              <a:ext cx="356043" cy="36581"/>
            </a:xfrm>
            <a:custGeom>
              <a:avLst/>
              <a:gdLst/>
              <a:ahLst/>
              <a:cxnLst/>
              <a:rect l="l" t="t" r="r" b="b"/>
              <a:pathLst>
                <a:path w="15271" h="1569" extrusionOk="0">
                  <a:moveTo>
                    <a:pt x="781" y="0"/>
                  </a:moveTo>
                  <a:cubicBezTo>
                    <a:pt x="351" y="0"/>
                    <a:pt x="1" y="354"/>
                    <a:pt x="1" y="785"/>
                  </a:cubicBezTo>
                  <a:cubicBezTo>
                    <a:pt x="1" y="1215"/>
                    <a:pt x="351" y="1569"/>
                    <a:pt x="781" y="1569"/>
                  </a:cubicBezTo>
                  <a:lnTo>
                    <a:pt x="15270" y="1569"/>
                  </a:lnTo>
                  <a:lnTo>
                    <a:pt x="1527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27"/>
            <p:cNvSpPr/>
            <p:nvPr/>
          </p:nvSpPr>
          <p:spPr>
            <a:xfrm>
              <a:off x="5742403" y="2825153"/>
              <a:ext cx="356090" cy="36581"/>
            </a:xfrm>
            <a:custGeom>
              <a:avLst/>
              <a:gdLst/>
              <a:ahLst/>
              <a:cxnLst/>
              <a:rect l="l" t="t" r="r" b="b"/>
              <a:pathLst>
                <a:path w="15273" h="1569" extrusionOk="0">
                  <a:moveTo>
                    <a:pt x="0" y="0"/>
                  </a:moveTo>
                  <a:lnTo>
                    <a:pt x="0" y="1569"/>
                  </a:lnTo>
                  <a:lnTo>
                    <a:pt x="14489" y="1569"/>
                  </a:lnTo>
                  <a:cubicBezTo>
                    <a:pt x="14919" y="1569"/>
                    <a:pt x="15273" y="1215"/>
                    <a:pt x="15273" y="785"/>
                  </a:cubicBezTo>
                  <a:cubicBezTo>
                    <a:pt x="15273" y="354"/>
                    <a:pt x="14919" y="0"/>
                    <a:pt x="1448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27"/>
            <p:cNvSpPr/>
            <p:nvPr/>
          </p:nvSpPr>
          <p:spPr>
            <a:xfrm>
              <a:off x="6722510" y="1684125"/>
              <a:ext cx="1037331" cy="283860"/>
            </a:xfrm>
            <a:custGeom>
              <a:avLst/>
              <a:gdLst/>
              <a:ahLst/>
              <a:cxnLst/>
              <a:rect l="l" t="t" r="r" b="b"/>
              <a:pathLst>
                <a:path w="44492" h="12175" extrusionOk="0">
                  <a:moveTo>
                    <a:pt x="1" y="1"/>
                  </a:moveTo>
                  <a:lnTo>
                    <a:pt x="1" y="7092"/>
                  </a:lnTo>
                  <a:cubicBezTo>
                    <a:pt x="492" y="7058"/>
                    <a:pt x="1035" y="7037"/>
                    <a:pt x="1629" y="7037"/>
                  </a:cubicBezTo>
                  <a:cubicBezTo>
                    <a:pt x="4489" y="7037"/>
                    <a:pt x="8519" y="7509"/>
                    <a:pt x="13479" y="9216"/>
                  </a:cubicBezTo>
                  <a:cubicBezTo>
                    <a:pt x="18654" y="10993"/>
                    <a:pt x="23086" y="12175"/>
                    <a:pt x="26968" y="12175"/>
                  </a:cubicBezTo>
                  <a:cubicBezTo>
                    <a:pt x="30760" y="12175"/>
                    <a:pt x="34028" y="11047"/>
                    <a:pt x="36954" y="8246"/>
                  </a:cubicBezTo>
                  <a:cubicBezTo>
                    <a:pt x="38812" y="6468"/>
                    <a:pt x="40709" y="5694"/>
                    <a:pt x="42411" y="5571"/>
                  </a:cubicBezTo>
                  <a:cubicBezTo>
                    <a:pt x="44372" y="5427"/>
                    <a:pt x="44492" y="2606"/>
                    <a:pt x="42543" y="2312"/>
                  </a:cubicBezTo>
                  <a:cubicBezTo>
                    <a:pt x="42507" y="2305"/>
                    <a:pt x="42471" y="2302"/>
                    <a:pt x="42434" y="2296"/>
                  </a:cubicBezTo>
                  <a:cubicBezTo>
                    <a:pt x="42310" y="2279"/>
                    <a:pt x="42185" y="2271"/>
                    <a:pt x="42060" y="2271"/>
                  </a:cubicBezTo>
                  <a:cubicBezTo>
                    <a:pt x="38811" y="2271"/>
                    <a:pt x="35084" y="7683"/>
                    <a:pt x="27938" y="7683"/>
                  </a:cubicBezTo>
                  <a:cubicBezTo>
                    <a:pt x="27110" y="7683"/>
                    <a:pt x="26237" y="7611"/>
                    <a:pt x="25313" y="7449"/>
                  </a:cubicBezTo>
                  <a:cubicBezTo>
                    <a:pt x="17345" y="6051"/>
                    <a:pt x="7382" y="7"/>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27"/>
            <p:cNvSpPr/>
            <p:nvPr/>
          </p:nvSpPr>
          <p:spPr>
            <a:xfrm>
              <a:off x="7681588" y="1758710"/>
              <a:ext cx="36628" cy="36721"/>
            </a:xfrm>
            <a:custGeom>
              <a:avLst/>
              <a:gdLst/>
              <a:ahLst/>
              <a:cxnLst/>
              <a:rect l="l" t="t" r="r" b="b"/>
              <a:pathLst>
                <a:path w="1571" h="1575" extrusionOk="0">
                  <a:moveTo>
                    <a:pt x="784" y="1"/>
                  </a:moveTo>
                  <a:cubicBezTo>
                    <a:pt x="350" y="1"/>
                    <a:pt x="0" y="354"/>
                    <a:pt x="0" y="787"/>
                  </a:cubicBezTo>
                  <a:cubicBezTo>
                    <a:pt x="0" y="1221"/>
                    <a:pt x="350" y="1574"/>
                    <a:pt x="784" y="1574"/>
                  </a:cubicBezTo>
                  <a:cubicBezTo>
                    <a:pt x="1218" y="1574"/>
                    <a:pt x="1571" y="1221"/>
                    <a:pt x="1571" y="787"/>
                  </a:cubicBezTo>
                  <a:cubicBezTo>
                    <a:pt x="1571" y="354"/>
                    <a:pt x="1218" y="1"/>
                    <a:pt x="784" y="1"/>
                  </a:cubicBezTo>
                  <a:close/>
                </a:path>
              </a:pathLst>
            </a:custGeom>
            <a:solidFill>
              <a:srgbClr val="6525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27"/>
            <p:cNvSpPr/>
            <p:nvPr/>
          </p:nvSpPr>
          <p:spPr>
            <a:xfrm>
              <a:off x="7699843" y="1764702"/>
              <a:ext cx="293513" cy="1140197"/>
            </a:xfrm>
            <a:custGeom>
              <a:avLst/>
              <a:gdLst/>
              <a:ahLst/>
              <a:cxnLst/>
              <a:rect l="l" t="t" r="r" b="b"/>
              <a:pathLst>
                <a:path w="12589" h="48904" extrusionOk="0">
                  <a:moveTo>
                    <a:pt x="1" y="0"/>
                  </a:moveTo>
                  <a:lnTo>
                    <a:pt x="1" y="4790"/>
                  </a:lnTo>
                  <a:lnTo>
                    <a:pt x="10438" y="47053"/>
                  </a:lnTo>
                  <a:lnTo>
                    <a:pt x="1" y="47053"/>
                  </a:lnTo>
                  <a:lnTo>
                    <a:pt x="1" y="48903"/>
                  </a:lnTo>
                  <a:lnTo>
                    <a:pt x="11622" y="48903"/>
                  </a:lnTo>
                  <a:cubicBezTo>
                    <a:pt x="11905" y="48903"/>
                    <a:pt x="12175" y="48774"/>
                    <a:pt x="12352" y="48550"/>
                  </a:cubicBezTo>
                  <a:cubicBezTo>
                    <a:pt x="12525" y="48323"/>
                    <a:pt x="12589" y="48033"/>
                    <a:pt x="12522" y="47756"/>
                  </a:cubicBezTo>
                  <a:lnTo>
                    <a:pt x="901" y="704"/>
                  </a:lnTo>
                  <a:cubicBezTo>
                    <a:pt x="798" y="290"/>
                    <a:pt x="427" y="0"/>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27"/>
            <p:cNvSpPr/>
            <p:nvPr/>
          </p:nvSpPr>
          <p:spPr>
            <a:xfrm>
              <a:off x="7406380" y="1764702"/>
              <a:ext cx="293489" cy="1140197"/>
            </a:xfrm>
            <a:custGeom>
              <a:avLst/>
              <a:gdLst/>
              <a:ahLst/>
              <a:cxnLst/>
              <a:rect l="l" t="t" r="r" b="b"/>
              <a:pathLst>
                <a:path w="12588" h="48904" extrusionOk="0">
                  <a:moveTo>
                    <a:pt x="12588" y="0"/>
                  </a:moveTo>
                  <a:cubicBezTo>
                    <a:pt x="12164" y="0"/>
                    <a:pt x="11791" y="290"/>
                    <a:pt x="11690" y="704"/>
                  </a:cubicBezTo>
                  <a:lnTo>
                    <a:pt x="71" y="47756"/>
                  </a:lnTo>
                  <a:cubicBezTo>
                    <a:pt x="0" y="48033"/>
                    <a:pt x="63" y="48323"/>
                    <a:pt x="240" y="48550"/>
                  </a:cubicBezTo>
                  <a:cubicBezTo>
                    <a:pt x="417" y="48774"/>
                    <a:pt x="684" y="48903"/>
                    <a:pt x="971" y="48903"/>
                  </a:cubicBezTo>
                  <a:lnTo>
                    <a:pt x="12588" y="48903"/>
                  </a:lnTo>
                  <a:lnTo>
                    <a:pt x="12588" y="47053"/>
                  </a:lnTo>
                  <a:lnTo>
                    <a:pt x="2152" y="47053"/>
                  </a:lnTo>
                  <a:lnTo>
                    <a:pt x="12588" y="4790"/>
                  </a:lnTo>
                  <a:lnTo>
                    <a:pt x="1258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27"/>
            <p:cNvSpPr/>
            <p:nvPr/>
          </p:nvSpPr>
          <p:spPr>
            <a:xfrm>
              <a:off x="7699843" y="2861711"/>
              <a:ext cx="365766" cy="378193"/>
            </a:xfrm>
            <a:custGeom>
              <a:avLst/>
              <a:gdLst/>
              <a:ahLst/>
              <a:cxnLst/>
              <a:rect l="l" t="t" r="r" b="b"/>
              <a:pathLst>
                <a:path w="15688" h="16221" extrusionOk="0">
                  <a:moveTo>
                    <a:pt x="1" y="1"/>
                  </a:moveTo>
                  <a:lnTo>
                    <a:pt x="1" y="16220"/>
                  </a:lnTo>
                  <a:cubicBezTo>
                    <a:pt x="7949" y="16220"/>
                    <a:pt x="14513" y="10107"/>
                    <a:pt x="15541" y="2175"/>
                  </a:cubicBezTo>
                  <a:cubicBezTo>
                    <a:pt x="15687" y="1044"/>
                    <a:pt x="15076" y="1"/>
                    <a:pt x="142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27"/>
            <p:cNvSpPr/>
            <p:nvPr/>
          </p:nvSpPr>
          <p:spPr>
            <a:xfrm>
              <a:off x="7334127" y="2861711"/>
              <a:ext cx="365742" cy="378193"/>
            </a:xfrm>
            <a:custGeom>
              <a:avLst/>
              <a:gdLst/>
              <a:ahLst/>
              <a:cxnLst/>
              <a:rect l="l" t="t" r="r" b="b"/>
              <a:pathLst>
                <a:path w="15687" h="16221" extrusionOk="0">
                  <a:moveTo>
                    <a:pt x="1418" y="1"/>
                  </a:moveTo>
                  <a:cubicBezTo>
                    <a:pt x="614" y="1"/>
                    <a:pt x="0" y="1044"/>
                    <a:pt x="148" y="2175"/>
                  </a:cubicBezTo>
                  <a:cubicBezTo>
                    <a:pt x="1178" y="10107"/>
                    <a:pt x="7742" y="16220"/>
                    <a:pt x="15687" y="16220"/>
                  </a:cubicBezTo>
                  <a:lnTo>
                    <a:pt x="1568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27"/>
            <p:cNvSpPr/>
            <p:nvPr/>
          </p:nvSpPr>
          <p:spPr>
            <a:xfrm>
              <a:off x="7699843" y="2825153"/>
              <a:ext cx="356113" cy="36581"/>
            </a:xfrm>
            <a:custGeom>
              <a:avLst/>
              <a:gdLst/>
              <a:ahLst/>
              <a:cxnLst/>
              <a:rect l="l" t="t" r="r" b="b"/>
              <a:pathLst>
                <a:path w="15274" h="1569" extrusionOk="0">
                  <a:moveTo>
                    <a:pt x="1" y="0"/>
                  </a:moveTo>
                  <a:lnTo>
                    <a:pt x="1" y="1569"/>
                  </a:lnTo>
                  <a:lnTo>
                    <a:pt x="14490" y="1569"/>
                  </a:lnTo>
                  <a:cubicBezTo>
                    <a:pt x="14920" y="1569"/>
                    <a:pt x="15273" y="1215"/>
                    <a:pt x="15273" y="785"/>
                  </a:cubicBezTo>
                  <a:cubicBezTo>
                    <a:pt x="15273" y="354"/>
                    <a:pt x="14920" y="0"/>
                    <a:pt x="1449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27"/>
            <p:cNvSpPr/>
            <p:nvPr/>
          </p:nvSpPr>
          <p:spPr>
            <a:xfrm>
              <a:off x="7343850" y="2825153"/>
              <a:ext cx="356020" cy="36581"/>
            </a:xfrm>
            <a:custGeom>
              <a:avLst/>
              <a:gdLst/>
              <a:ahLst/>
              <a:cxnLst/>
              <a:rect l="l" t="t" r="r" b="b"/>
              <a:pathLst>
                <a:path w="15270" h="1569" extrusionOk="0">
                  <a:moveTo>
                    <a:pt x="781" y="0"/>
                  </a:moveTo>
                  <a:cubicBezTo>
                    <a:pt x="351" y="0"/>
                    <a:pt x="0" y="354"/>
                    <a:pt x="0" y="785"/>
                  </a:cubicBezTo>
                  <a:cubicBezTo>
                    <a:pt x="0" y="1215"/>
                    <a:pt x="351" y="1569"/>
                    <a:pt x="781" y="1569"/>
                  </a:cubicBezTo>
                  <a:lnTo>
                    <a:pt x="15270" y="1569"/>
                  </a:lnTo>
                  <a:lnTo>
                    <a:pt x="15270" y="0"/>
                  </a:lnTo>
                  <a:close/>
                </a:path>
              </a:pathLst>
            </a:custGeom>
            <a:solidFill>
              <a:srgbClr val="46171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27"/>
            <p:cNvSpPr/>
            <p:nvPr/>
          </p:nvSpPr>
          <p:spPr>
            <a:xfrm>
              <a:off x="6461056" y="1843622"/>
              <a:ext cx="258750" cy="305800"/>
            </a:xfrm>
            <a:custGeom>
              <a:avLst/>
              <a:gdLst/>
              <a:ahLst/>
              <a:cxnLst/>
              <a:rect l="l" t="t" r="r" b="b"/>
              <a:pathLst>
                <a:path w="11098" h="13116" extrusionOk="0">
                  <a:moveTo>
                    <a:pt x="201" y="1"/>
                  </a:moveTo>
                  <a:cubicBezTo>
                    <a:pt x="70" y="678"/>
                    <a:pt x="1" y="1378"/>
                    <a:pt x="1" y="2095"/>
                  </a:cubicBezTo>
                  <a:cubicBezTo>
                    <a:pt x="1" y="8172"/>
                    <a:pt x="4947" y="13115"/>
                    <a:pt x="11020" y="13115"/>
                  </a:cubicBezTo>
                  <a:lnTo>
                    <a:pt x="11097" y="13115"/>
                  </a:lnTo>
                  <a:lnTo>
                    <a:pt x="11097" y="10384"/>
                  </a:lnTo>
                  <a:lnTo>
                    <a:pt x="11020" y="10384"/>
                  </a:lnTo>
                  <a:cubicBezTo>
                    <a:pt x="6451" y="10384"/>
                    <a:pt x="2732" y="6665"/>
                    <a:pt x="2732" y="2095"/>
                  </a:cubicBezTo>
                  <a:cubicBezTo>
                    <a:pt x="2732" y="1394"/>
                    <a:pt x="2818" y="714"/>
                    <a:pt x="2986" y="64"/>
                  </a:cubicBezTo>
                  <a:lnTo>
                    <a:pt x="1001" y="64"/>
                  </a:lnTo>
                  <a:cubicBezTo>
                    <a:pt x="728" y="64"/>
                    <a:pt x="464" y="44"/>
                    <a:pt x="20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27"/>
            <p:cNvSpPr/>
            <p:nvPr/>
          </p:nvSpPr>
          <p:spPr>
            <a:xfrm>
              <a:off x="6720971" y="1845091"/>
              <a:ext cx="255159" cy="304331"/>
            </a:xfrm>
            <a:custGeom>
              <a:avLst/>
              <a:gdLst/>
              <a:ahLst/>
              <a:cxnLst/>
              <a:rect l="l" t="t" r="r" b="b"/>
              <a:pathLst>
                <a:path w="10944" h="13053" extrusionOk="0">
                  <a:moveTo>
                    <a:pt x="7962" y="1"/>
                  </a:moveTo>
                  <a:cubicBezTo>
                    <a:pt x="8125" y="651"/>
                    <a:pt x="8216" y="1331"/>
                    <a:pt x="8216" y="2032"/>
                  </a:cubicBezTo>
                  <a:cubicBezTo>
                    <a:pt x="8216" y="6579"/>
                    <a:pt x="4537" y="10281"/>
                    <a:pt x="0" y="10321"/>
                  </a:cubicBezTo>
                  <a:lnTo>
                    <a:pt x="0" y="13052"/>
                  </a:lnTo>
                  <a:cubicBezTo>
                    <a:pt x="6041" y="13009"/>
                    <a:pt x="10944" y="8083"/>
                    <a:pt x="10944" y="2032"/>
                  </a:cubicBezTo>
                  <a:cubicBezTo>
                    <a:pt x="10944" y="1339"/>
                    <a:pt x="10880" y="661"/>
                    <a:pt x="1075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2D9C3"/>
        </a:solidFill>
        <a:effectLst/>
      </p:bgPr>
    </p:bg>
    <p:spTree>
      <p:nvGrpSpPr>
        <p:cNvPr id="1" name="Shape 202"/>
        <p:cNvGrpSpPr/>
        <p:nvPr/>
      </p:nvGrpSpPr>
      <p:grpSpPr>
        <a:xfrm>
          <a:off x="0" y="0"/>
          <a:ext cx="0" cy="0"/>
          <a:chOff x="0" y="0"/>
          <a:chExt cx="0" cy="0"/>
        </a:xfrm>
      </p:grpSpPr>
      <p:sp>
        <p:nvSpPr>
          <p:cNvPr id="203" name="Google Shape;203;p28"/>
          <p:cNvSpPr txBox="1">
            <a:spLocks noGrp="1"/>
          </p:cNvSpPr>
          <p:nvPr>
            <p:ph type="ctrTitle"/>
          </p:nvPr>
        </p:nvSpPr>
        <p:spPr>
          <a:xfrm>
            <a:off x="3686650" y="807850"/>
            <a:ext cx="4844400" cy="9462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
              <a:t>What is </a:t>
            </a:r>
            <a:r>
              <a:rPr lang="en">
                <a:solidFill>
                  <a:schemeClr val="accent2"/>
                </a:solidFill>
              </a:rPr>
              <a:t>Mitigation?</a:t>
            </a:r>
            <a:endParaRPr>
              <a:solidFill>
                <a:schemeClr val="accent2"/>
              </a:solidFill>
            </a:endParaRPr>
          </a:p>
        </p:txBody>
      </p:sp>
      <p:sp>
        <p:nvSpPr>
          <p:cNvPr id="204" name="Google Shape;204;p28"/>
          <p:cNvSpPr/>
          <p:nvPr/>
        </p:nvSpPr>
        <p:spPr>
          <a:xfrm>
            <a:off x="341300" y="597837"/>
            <a:ext cx="3859836" cy="3859872"/>
          </a:xfrm>
          <a:custGeom>
            <a:avLst/>
            <a:gdLst/>
            <a:ahLst/>
            <a:cxnLst/>
            <a:rect l="l" t="t" r="r" b="b"/>
            <a:pathLst>
              <a:path w="107173" h="107174" extrusionOk="0">
                <a:moveTo>
                  <a:pt x="53587" y="1"/>
                </a:moveTo>
                <a:cubicBezTo>
                  <a:pt x="23992" y="1"/>
                  <a:pt x="1" y="23992"/>
                  <a:pt x="1" y="53587"/>
                </a:cubicBezTo>
                <a:cubicBezTo>
                  <a:pt x="1" y="83182"/>
                  <a:pt x="23992" y="107174"/>
                  <a:pt x="53587" y="107174"/>
                </a:cubicBezTo>
                <a:cubicBezTo>
                  <a:pt x="83181" y="107174"/>
                  <a:pt x="107173" y="83182"/>
                  <a:pt x="107173" y="53587"/>
                </a:cubicBezTo>
                <a:cubicBezTo>
                  <a:pt x="107173" y="23992"/>
                  <a:pt x="83181" y="1"/>
                  <a:pt x="53587" y="1"/>
                </a:cubicBezTo>
                <a:close/>
              </a:path>
            </a:pathLst>
          </a:custGeom>
          <a:solidFill>
            <a:srgbClr val="F7F2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5" name="Google Shape;205;p28"/>
          <p:cNvGrpSpPr/>
          <p:nvPr/>
        </p:nvGrpSpPr>
        <p:grpSpPr>
          <a:xfrm>
            <a:off x="992313" y="1801099"/>
            <a:ext cx="2694334" cy="2656604"/>
            <a:chOff x="992313" y="1801099"/>
            <a:chExt cx="2694334" cy="2656604"/>
          </a:xfrm>
        </p:grpSpPr>
        <p:grpSp>
          <p:nvGrpSpPr>
            <p:cNvPr id="206" name="Google Shape;206;p28"/>
            <p:cNvGrpSpPr/>
            <p:nvPr/>
          </p:nvGrpSpPr>
          <p:grpSpPr>
            <a:xfrm>
              <a:off x="1282129" y="1801099"/>
              <a:ext cx="1855742" cy="2435663"/>
              <a:chOff x="4020000" y="4232425"/>
              <a:chExt cx="961325" cy="1146950"/>
            </a:xfrm>
          </p:grpSpPr>
          <p:sp>
            <p:nvSpPr>
              <p:cNvPr id="207" name="Google Shape;207;p28"/>
              <p:cNvSpPr/>
              <p:nvPr/>
            </p:nvSpPr>
            <p:spPr>
              <a:xfrm>
                <a:off x="4097750" y="4232425"/>
                <a:ext cx="883575" cy="1097225"/>
              </a:xfrm>
              <a:custGeom>
                <a:avLst/>
                <a:gdLst/>
                <a:ahLst/>
                <a:cxnLst/>
                <a:rect l="l" t="t" r="r" b="b"/>
                <a:pathLst>
                  <a:path w="35343" h="43889" extrusionOk="0">
                    <a:moveTo>
                      <a:pt x="1" y="0"/>
                    </a:moveTo>
                    <a:lnTo>
                      <a:pt x="1" y="43888"/>
                    </a:lnTo>
                    <a:lnTo>
                      <a:pt x="35342" y="43888"/>
                    </a:lnTo>
                    <a:lnTo>
                      <a:pt x="3534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28"/>
              <p:cNvSpPr/>
              <p:nvPr/>
            </p:nvSpPr>
            <p:spPr>
              <a:xfrm>
                <a:off x="4020000" y="4282150"/>
                <a:ext cx="883550" cy="1097225"/>
              </a:xfrm>
              <a:custGeom>
                <a:avLst/>
                <a:gdLst/>
                <a:ahLst/>
                <a:cxnLst/>
                <a:rect l="l" t="t" r="r" b="b"/>
                <a:pathLst>
                  <a:path w="35342" h="43889" extrusionOk="0">
                    <a:moveTo>
                      <a:pt x="1" y="0"/>
                    </a:moveTo>
                    <a:lnTo>
                      <a:pt x="1" y="43888"/>
                    </a:lnTo>
                    <a:lnTo>
                      <a:pt x="35342" y="43888"/>
                    </a:lnTo>
                    <a:lnTo>
                      <a:pt x="3534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28"/>
              <p:cNvSpPr/>
              <p:nvPr/>
            </p:nvSpPr>
            <p:spPr>
              <a:xfrm>
                <a:off x="4137100" y="4427350"/>
                <a:ext cx="649450" cy="18925"/>
              </a:xfrm>
              <a:custGeom>
                <a:avLst/>
                <a:gdLst/>
                <a:ahLst/>
                <a:cxnLst/>
                <a:rect l="l" t="t" r="r" b="b"/>
                <a:pathLst>
                  <a:path w="25978" h="757" extrusionOk="0">
                    <a:moveTo>
                      <a:pt x="0" y="0"/>
                    </a:moveTo>
                    <a:lnTo>
                      <a:pt x="0" y="757"/>
                    </a:lnTo>
                    <a:lnTo>
                      <a:pt x="25978" y="757"/>
                    </a:lnTo>
                    <a:lnTo>
                      <a:pt x="2597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28"/>
              <p:cNvSpPr/>
              <p:nvPr/>
            </p:nvSpPr>
            <p:spPr>
              <a:xfrm>
                <a:off x="4137100" y="4506200"/>
                <a:ext cx="649450" cy="18850"/>
              </a:xfrm>
              <a:custGeom>
                <a:avLst/>
                <a:gdLst/>
                <a:ahLst/>
                <a:cxnLst/>
                <a:rect l="l" t="t" r="r" b="b"/>
                <a:pathLst>
                  <a:path w="25978" h="754" extrusionOk="0">
                    <a:moveTo>
                      <a:pt x="0" y="0"/>
                    </a:moveTo>
                    <a:lnTo>
                      <a:pt x="0" y="753"/>
                    </a:lnTo>
                    <a:lnTo>
                      <a:pt x="25978" y="753"/>
                    </a:lnTo>
                    <a:lnTo>
                      <a:pt x="2597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28"/>
              <p:cNvSpPr/>
              <p:nvPr/>
            </p:nvSpPr>
            <p:spPr>
              <a:xfrm>
                <a:off x="4137100" y="4584950"/>
                <a:ext cx="649450" cy="18850"/>
              </a:xfrm>
              <a:custGeom>
                <a:avLst/>
                <a:gdLst/>
                <a:ahLst/>
                <a:cxnLst/>
                <a:rect l="l" t="t" r="r" b="b"/>
                <a:pathLst>
                  <a:path w="25978" h="754" extrusionOk="0">
                    <a:moveTo>
                      <a:pt x="0" y="1"/>
                    </a:moveTo>
                    <a:lnTo>
                      <a:pt x="0" y="754"/>
                    </a:lnTo>
                    <a:lnTo>
                      <a:pt x="25978" y="754"/>
                    </a:lnTo>
                    <a:lnTo>
                      <a:pt x="2597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28"/>
              <p:cNvSpPr/>
              <p:nvPr/>
            </p:nvSpPr>
            <p:spPr>
              <a:xfrm>
                <a:off x="4137100" y="4663725"/>
                <a:ext cx="649450" cy="18825"/>
              </a:xfrm>
              <a:custGeom>
                <a:avLst/>
                <a:gdLst/>
                <a:ahLst/>
                <a:cxnLst/>
                <a:rect l="l" t="t" r="r" b="b"/>
                <a:pathLst>
                  <a:path w="25978" h="753" extrusionOk="0">
                    <a:moveTo>
                      <a:pt x="0" y="0"/>
                    </a:moveTo>
                    <a:lnTo>
                      <a:pt x="0" y="753"/>
                    </a:lnTo>
                    <a:lnTo>
                      <a:pt x="25978" y="753"/>
                    </a:lnTo>
                    <a:lnTo>
                      <a:pt x="2597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28"/>
              <p:cNvSpPr/>
              <p:nvPr/>
            </p:nvSpPr>
            <p:spPr>
              <a:xfrm>
                <a:off x="4137100" y="4742475"/>
                <a:ext cx="649450" cy="18925"/>
              </a:xfrm>
              <a:custGeom>
                <a:avLst/>
                <a:gdLst/>
                <a:ahLst/>
                <a:cxnLst/>
                <a:rect l="l" t="t" r="r" b="b"/>
                <a:pathLst>
                  <a:path w="25978" h="757" extrusionOk="0">
                    <a:moveTo>
                      <a:pt x="0" y="1"/>
                    </a:moveTo>
                    <a:lnTo>
                      <a:pt x="0" y="757"/>
                    </a:lnTo>
                    <a:lnTo>
                      <a:pt x="25978" y="757"/>
                    </a:lnTo>
                    <a:lnTo>
                      <a:pt x="2597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28"/>
              <p:cNvSpPr/>
              <p:nvPr/>
            </p:nvSpPr>
            <p:spPr>
              <a:xfrm>
                <a:off x="4137100" y="4821350"/>
                <a:ext cx="649450" cy="18850"/>
              </a:xfrm>
              <a:custGeom>
                <a:avLst/>
                <a:gdLst/>
                <a:ahLst/>
                <a:cxnLst/>
                <a:rect l="l" t="t" r="r" b="b"/>
                <a:pathLst>
                  <a:path w="25978" h="754" extrusionOk="0">
                    <a:moveTo>
                      <a:pt x="0" y="0"/>
                    </a:moveTo>
                    <a:lnTo>
                      <a:pt x="0" y="753"/>
                    </a:lnTo>
                    <a:lnTo>
                      <a:pt x="25978" y="753"/>
                    </a:lnTo>
                    <a:lnTo>
                      <a:pt x="2597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28"/>
              <p:cNvSpPr/>
              <p:nvPr/>
            </p:nvSpPr>
            <p:spPr>
              <a:xfrm>
                <a:off x="4137100" y="4900100"/>
                <a:ext cx="649450" cy="18850"/>
              </a:xfrm>
              <a:custGeom>
                <a:avLst/>
                <a:gdLst/>
                <a:ahLst/>
                <a:cxnLst/>
                <a:rect l="l" t="t" r="r" b="b"/>
                <a:pathLst>
                  <a:path w="25978" h="754" extrusionOk="0">
                    <a:moveTo>
                      <a:pt x="0" y="1"/>
                    </a:moveTo>
                    <a:lnTo>
                      <a:pt x="0" y="754"/>
                    </a:lnTo>
                    <a:lnTo>
                      <a:pt x="25978" y="754"/>
                    </a:lnTo>
                    <a:lnTo>
                      <a:pt x="2597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28"/>
              <p:cNvSpPr/>
              <p:nvPr/>
            </p:nvSpPr>
            <p:spPr>
              <a:xfrm>
                <a:off x="4137100" y="4978875"/>
                <a:ext cx="649450" cy="18925"/>
              </a:xfrm>
              <a:custGeom>
                <a:avLst/>
                <a:gdLst/>
                <a:ahLst/>
                <a:cxnLst/>
                <a:rect l="l" t="t" r="r" b="b"/>
                <a:pathLst>
                  <a:path w="25978" h="757" extrusionOk="0">
                    <a:moveTo>
                      <a:pt x="0" y="0"/>
                    </a:moveTo>
                    <a:lnTo>
                      <a:pt x="0" y="756"/>
                    </a:lnTo>
                    <a:lnTo>
                      <a:pt x="25978" y="756"/>
                    </a:lnTo>
                    <a:lnTo>
                      <a:pt x="2597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28"/>
              <p:cNvSpPr/>
              <p:nvPr/>
            </p:nvSpPr>
            <p:spPr>
              <a:xfrm>
                <a:off x="4137100" y="5057700"/>
                <a:ext cx="649450" cy="18850"/>
              </a:xfrm>
              <a:custGeom>
                <a:avLst/>
                <a:gdLst/>
                <a:ahLst/>
                <a:cxnLst/>
                <a:rect l="l" t="t" r="r" b="b"/>
                <a:pathLst>
                  <a:path w="25978" h="754" extrusionOk="0">
                    <a:moveTo>
                      <a:pt x="0" y="1"/>
                    </a:moveTo>
                    <a:lnTo>
                      <a:pt x="0" y="754"/>
                    </a:lnTo>
                    <a:lnTo>
                      <a:pt x="25978" y="754"/>
                    </a:lnTo>
                    <a:lnTo>
                      <a:pt x="2597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28"/>
              <p:cNvSpPr/>
              <p:nvPr/>
            </p:nvSpPr>
            <p:spPr>
              <a:xfrm>
                <a:off x="4137100" y="5136500"/>
                <a:ext cx="649450" cy="18825"/>
              </a:xfrm>
              <a:custGeom>
                <a:avLst/>
                <a:gdLst/>
                <a:ahLst/>
                <a:cxnLst/>
                <a:rect l="l" t="t" r="r" b="b"/>
                <a:pathLst>
                  <a:path w="25978" h="753" extrusionOk="0">
                    <a:moveTo>
                      <a:pt x="0" y="0"/>
                    </a:moveTo>
                    <a:lnTo>
                      <a:pt x="0" y="752"/>
                    </a:lnTo>
                    <a:lnTo>
                      <a:pt x="25978" y="752"/>
                    </a:lnTo>
                    <a:lnTo>
                      <a:pt x="2597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28"/>
              <p:cNvSpPr/>
              <p:nvPr/>
            </p:nvSpPr>
            <p:spPr>
              <a:xfrm>
                <a:off x="4137100" y="5215250"/>
                <a:ext cx="649450" cy="18925"/>
              </a:xfrm>
              <a:custGeom>
                <a:avLst/>
                <a:gdLst/>
                <a:ahLst/>
                <a:cxnLst/>
                <a:rect l="l" t="t" r="r" b="b"/>
                <a:pathLst>
                  <a:path w="25978" h="757" extrusionOk="0">
                    <a:moveTo>
                      <a:pt x="0" y="1"/>
                    </a:moveTo>
                    <a:lnTo>
                      <a:pt x="0" y="757"/>
                    </a:lnTo>
                    <a:lnTo>
                      <a:pt x="25978" y="757"/>
                    </a:lnTo>
                    <a:lnTo>
                      <a:pt x="2597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0" name="Google Shape;220;p28"/>
            <p:cNvGrpSpPr/>
            <p:nvPr/>
          </p:nvGrpSpPr>
          <p:grpSpPr>
            <a:xfrm>
              <a:off x="2696654" y="2426239"/>
              <a:ext cx="989992" cy="2031325"/>
              <a:chOff x="2247425" y="1722825"/>
              <a:chExt cx="422550" cy="867050"/>
            </a:xfrm>
          </p:grpSpPr>
          <p:sp>
            <p:nvSpPr>
              <p:cNvPr id="221" name="Google Shape;221;p28"/>
              <p:cNvSpPr/>
              <p:nvPr/>
            </p:nvSpPr>
            <p:spPr>
              <a:xfrm>
                <a:off x="2267500" y="1782350"/>
                <a:ext cx="382350" cy="748000"/>
              </a:xfrm>
              <a:custGeom>
                <a:avLst/>
                <a:gdLst/>
                <a:ahLst/>
                <a:cxnLst/>
                <a:rect l="l" t="t" r="r" b="b"/>
                <a:pathLst>
                  <a:path w="15294" h="29920" extrusionOk="0">
                    <a:moveTo>
                      <a:pt x="1" y="1"/>
                    </a:moveTo>
                    <a:lnTo>
                      <a:pt x="1" y="6039"/>
                    </a:lnTo>
                    <a:cubicBezTo>
                      <a:pt x="1" y="9469"/>
                      <a:pt x="2259" y="12371"/>
                      <a:pt x="5369" y="13338"/>
                    </a:cubicBezTo>
                    <a:cubicBezTo>
                      <a:pt x="6084" y="13560"/>
                      <a:pt x="6608" y="14193"/>
                      <a:pt x="6612" y="14940"/>
                    </a:cubicBezTo>
                    <a:lnTo>
                      <a:pt x="6612" y="14981"/>
                    </a:lnTo>
                    <a:cubicBezTo>
                      <a:pt x="6608" y="15726"/>
                      <a:pt x="6084" y="16356"/>
                      <a:pt x="5369" y="16581"/>
                    </a:cubicBezTo>
                    <a:cubicBezTo>
                      <a:pt x="2259" y="17548"/>
                      <a:pt x="1" y="20450"/>
                      <a:pt x="1" y="23880"/>
                    </a:cubicBezTo>
                    <a:lnTo>
                      <a:pt x="1" y="29920"/>
                    </a:lnTo>
                    <a:lnTo>
                      <a:pt x="15294" y="29920"/>
                    </a:lnTo>
                    <a:lnTo>
                      <a:pt x="15294" y="23880"/>
                    </a:lnTo>
                    <a:cubicBezTo>
                      <a:pt x="15294" y="20450"/>
                      <a:pt x="13036" y="17548"/>
                      <a:pt x="9926" y="16581"/>
                    </a:cubicBezTo>
                    <a:cubicBezTo>
                      <a:pt x="9211" y="16356"/>
                      <a:pt x="8686" y="15726"/>
                      <a:pt x="8683" y="14981"/>
                    </a:cubicBezTo>
                    <a:lnTo>
                      <a:pt x="8683" y="14940"/>
                    </a:lnTo>
                    <a:cubicBezTo>
                      <a:pt x="8686" y="14193"/>
                      <a:pt x="9211" y="13560"/>
                      <a:pt x="9926" y="13338"/>
                    </a:cubicBezTo>
                    <a:cubicBezTo>
                      <a:pt x="13036" y="12371"/>
                      <a:pt x="15294" y="9469"/>
                      <a:pt x="15294" y="6039"/>
                    </a:cubicBezTo>
                    <a:lnTo>
                      <a:pt x="15294" y="1"/>
                    </a:lnTo>
                    <a:close/>
                  </a:path>
                </a:pathLst>
              </a:cu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28"/>
              <p:cNvSpPr/>
              <p:nvPr/>
            </p:nvSpPr>
            <p:spPr>
              <a:xfrm>
                <a:off x="2287775" y="1941400"/>
                <a:ext cx="341825" cy="557950"/>
              </a:xfrm>
              <a:custGeom>
                <a:avLst/>
                <a:gdLst/>
                <a:ahLst/>
                <a:cxnLst/>
                <a:rect l="l" t="t" r="r" b="b"/>
                <a:pathLst>
                  <a:path w="13673" h="22318" extrusionOk="0">
                    <a:moveTo>
                      <a:pt x="1" y="1"/>
                    </a:moveTo>
                    <a:cubicBezTo>
                      <a:pt x="69" y="1414"/>
                      <a:pt x="559" y="2708"/>
                      <a:pt x="1353" y="3768"/>
                    </a:cubicBezTo>
                    <a:cubicBezTo>
                      <a:pt x="2204" y="4912"/>
                      <a:pt x="3406" y="5778"/>
                      <a:pt x="4799" y="6210"/>
                    </a:cubicBezTo>
                    <a:cubicBezTo>
                      <a:pt x="5307" y="6371"/>
                      <a:pt x="5750" y="6673"/>
                      <a:pt x="6074" y="7082"/>
                    </a:cubicBezTo>
                    <a:cubicBezTo>
                      <a:pt x="6397" y="7487"/>
                      <a:pt x="6602" y="8009"/>
                      <a:pt x="6605" y="8570"/>
                    </a:cubicBezTo>
                    <a:lnTo>
                      <a:pt x="6605" y="17556"/>
                    </a:lnTo>
                    <a:cubicBezTo>
                      <a:pt x="6602" y="18118"/>
                      <a:pt x="6397" y="18639"/>
                      <a:pt x="6074" y="19045"/>
                    </a:cubicBezTo>
                    <a:cubicBezTo>
                      <a:pt x="5750" y="19453"/>
                      <a:pt x="5307" y="19757"/>
                      <a:pt x="4799" y="19916"/>
                    </a:cubicBezTo>
                    <a:cubicBezTo>
                      <a:pt x="3423" y="20345"/>
                      <a:pt x="2235" y="21194"/>
                      <a:pt x="1383" y="22318"/>
                    </a:cubicBezTo>
                    <a:lnTo>
                      <a:pt x="12290" y="22318"/>
                    </a:lnTo>
                    <a:cubicBezTo>
                      <a:pt x="11438" y="21194"/>
                      <a:pt x="10249" y="20345"/>
                      <a:pt x="8873" y="19916"/>
                    </a:cubicBezTo>
                    <a:cubicBezTo>
                      <a:pt x="8366" y="19757"/>
                      <a:pt x="7923" y="19453"/>
                      <a:pt x="7596" y="19045"/>
                    </a:cubicBezTo>
                    <a:cubicBezTo>
                      <a:pt x="7272" y="18639"/>
                      <a:pt x="7072" y="18118"/>
                      <a:pt x="7068" y="17556"/>
                    </a:cubicBezTo>
                    <a:lnTo>
                      <a:pt x="7068" y="17553"/>
                    </a:lnTo>
                    <a:lnTo>
                      <a:pt x="7068" y="8570"/>
                    </a:lnTo>
                    <a:cubicBezTo>
                      <a:pt x="7072" y="8009"/>
                      <a:pt x="7272" y="7487"/>
                      <a:pt x="7596" y="7082"/>
                    </a:cubicBezTo>
                    <a:cubicBezTo>
                      <a:pt x="7923" y="6673"/>
                      <a:pt x="8366" y="6371"/>
                      <a:pt x="8873" y="6210"/>
                    </a:cubicBezTo>
                    <a:cubicBezTo>
                      <a:pt x="10266" y="5778"/>
                      <a:pt x="11469" y="4912"/>
                      <a:pt x="12320" y="3768"/>
                    </a:cubicBezTo>
                    <a:cubicBezTo>
                      <a:pt x="13114" y="2708"/>
                      <a:pt x="13604" y="1414"/>
                      <a:pt x="136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28"/>
              <p:cNvSpPr/>
              <p:nvPr/>
            </p:nvSpPr>
            <p:spPr>
              <a:xfrm>
                <a:off x="2247425" y="1810625"/>
                <a:ext cx="422550" cy="15600"/>
              </a:xfrm>
              <a:custGeom>
                <a:avLst/>
                <a:gdLst/>
                <a:ahLst/>
                <a:cxnLst/>
                <a:rect l="l" t="t" r="r" b="b"/>
                <a:pathLst>
                  <a:path w="16902" h="624" extrusionOk="0">
                    <a:moveTo>
                      <a:pt x="0" y="0"/>
                    </a:moveTo>
                    <a:lnTo>
                      <a:pt x="535" y="623"/>
                    </a:lnTo>
                    <a:lnTo>
                      <a:pt x="16362" y="623"/>
                    </a:lnTo>
                    <a:lnTo>
                      <a:pt x="16901" y="0"/>
                    </a:lnTo>
                    <a:close/>
                  </a:path>
                </a:pathLst>
              </a:custGeom>
              <a:solidFill>
                <a:srgbClr val="201F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28"/>
              <p:cNvSpPr/>
              <p:nvPr/>
            </p:nvSpPr>
            <p:spPr>
              <a:xfrm>
                <a:off x="2247425" y="1722825"/>
                <a:ext cx="422550" cy="89275"/>
              </a:xfrm>
              <a:custGeom>
                <a:avLst/>
                <a:gdLst/>
                <a:ahLst/>
                <a:cxnLst/>
                <a:rect l="l" t="t" r="r" b="b"/>
                <a:pathLst>
                  <a:path w="16902" h="3571" extrusionOk="0">
                    <a:moveTo>
                      <a:pt x="416" y="0"/>
                    </a:moveTo>
                    <a:cubicBezTo>
                      <a:pt x="187" y="0"/>
                      <a:pt x="0" y="188"/>
                      <a:pt x="0" y="416"/>
                    </a:cubicBezTo>
                    <a:lnTo>
                      <a:pt x="0" y="3570"/>
                    </a:lnTo>
                    <a:lnTo>
                      <a:pt x="16901" y="3570"/>
                    </a:lnTo>
                    <a:lnTo>
                      <a:pt x="16901" y="416"/>
                    </a:lnTo>
                    <a:cubicBezTo>
                      <a:pt x="16901" y="188"/>
                      <a:pt x="16713" y="0"/>
                      <a:pt x="16482" y="0"/>
                    </a:cubicBezTo>
                    <a:close/>
                  </a:path>
                </a:pathLst>
              </a:custGeom>
              <a:solidFill>
                <a:srgbClr val="3336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28"/>
              <p:cNvSpPr/>
              <p:nvPr/>
            </p:nvSpPr>
            <p:spPr>
              <a:xfrm>
                <a:off x="2597725" y="1812075"/>
                <a:ext cx="62025" cy="14150"/>
              </a:xfrm>
              <a:custGeom>
                <a:avLst/>
                <a:gdLst/>
                <a:ahLst/>
                <a:cxnLst/>
                <a:rect l="l" t="t" r="r" b="b"/>
                <a:pathLst>
                  <a:path w="2481" h="566" extrusionOk="0">
                    <a:moveTo>
                      <a:pt x="487" y="0"/>
                    </a:moveTo>
                    <a:lnTo>
                      <a:pt x="0" y="565"/>
                    </a:lnTo>
                    <a:lnTo>
                      <a:pt x="1997" y="565"/>
                    </a:lnTo>
                    <a:lnTo>
                      <a:pt x="2480" y="0"/>
                    </a:lnTo>
                    <a:close/>
                  </a:path>
                </a:pathLst>
              </a:custGeom>
              <a:solidFill>
                <a:srgbClr val="1D1D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28"/>
              <p:cNvSpPr/>
              <p:nvPr/>
            </p:nvSpPr>
            <p:spPr>
              <a:xfrm>
                <a:off x="2611175" y="1733625"/>
                <a:ext cx="49850" cy="78475"/>
              </a:xfrm>
              <a:custGeom>
                <a:avLst/>
                <a:gdLst/>
                <a:ahLst/>
                <a:cxnLst/>
                <a:rect l="l" t="t" r="r" b="b"/>
                <a:pathLst>
                  <a:path w="1994" h="3139" extrusionOk="0">
                    <a:moveTo>
                      <a:pt x="1" y="1"/>
                    </a:moveTo>
                    <a:lnTo>
                      <a:pt x="1" y="3138"/>
                    </a:lnTo>
                    <a:lnTo>
                      <a:pt x="1993" y="3138"/>
                    </a:lnTo>
                    <a:lnTo>
                      <a:pt x="1993" y="1"/>
                    </a:lnTo>
                    <a:close/>
                  </a:path>
                </a:pathLst>
              </a:custGeom>
              <a:solidFill>
                <a:srgbClr val="201F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28"/>
              <p:cNvSpPr/>
              <p:nvPr/>
            </p:nvSpPr>
            <p:spPr>
              <a:xfrm>
                <a:off x="2559075" y="1812075"/>
                <a:ext cx="27000" cy="14150"/>
              </a:xfrm>
              <a:custGeom>
                <a:avLst/>
                <a:gdLst/>
                <a:ahLst/>
                <a:cxnLst/>
                <a:rect l="l" t="t" r="r" b="b"/>
                <a:pathLst>
                  <a:path w="1080" h="566" extrusionOk="0">
                    <a:moveTo>
                      <a:pt x="484" y="0"/>
                    </a:moveTo>
                    <a:lnTo>
                      <a:pt x="0" y="565"/>
                    </a:lnTo>
                    <a:lnTo>
                      <a:pt x="596" y="565"/>
                    </a:lnTo>
                    <a:lnTo>
                      <a:pt x="1080" y="0"/>
                    </a:lnTo>
                    <a:close/>
                  </a:path>
                </a:pathLst>
              </a:custGeom>
              <a:solidFill>
                <a:srgbClr val="1D1D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28"/>
              <p:cNvSpPr/>
              <p:nvPr/>
            </p:nvSpPr>
            <p:spPr>
              <a:xfrm>
                <a:off x="2572450" y="1733625"/>
                <a:ext cx="14925" cy="78475"/>
              </a:xfrm>
              <a:custGeom>
                <a:avLst/>
                <a:gdLst/>
                <a:ahLst/>
                <a:cxnLst/>
                <a:rect l="l" t="t" r="r" b="b"/>
                <a:pathLst>
                  <a:path w="597" h="3139" extrusionOk="0">
                    <a:moveTo>
                      <a:pt x="0" y="1"/>
                    </a:moveTo>
                    <a:lnTo>
                      <a:pt x="0" y="3138"/>
                    </a:lnTo>
                    <a:lnTo>
                      <a:pt x="596" y="3138"/>
                    </a:lnTo>
                    <a:lnTo>
                      <a:pt x="596" y="1"/>
                    </a:lnTo>
                    <a:close/>
                  </a:path>
                </a:pathLst>
              </a:custGeom>
              <a:solidFill>
                <a:srgbClr val="201F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28"/>
              <p:cNvSpPr/>
              <p:nvPr/>
            </p:nvSpPr>
            <p:spPr>
              <a:xfrm>
                <a:off x="2264875" y="1812075"/>
                <a:ext cx="27025" cy="14150"/>
              </a:xfrm>
              <a:custGeom>
                <a:avLst/>
                <a:gdLst/>
                <a:ahLst/>
                <a:cxnLst/>
                <a:rect l="l" t="t" r="r" b="b"/>
                <a:pathLst>
                  <a:path w="1081" h="566" extrusionOk="0">
                    <a:moveTo>
                      <a:pt x="0" y="0"/>
                    </a:moveTo>
                    <a:lnTo>
                      <a:pt x="484" y="565"/>
                    </a:lnTo>
                    <a:lnTo>
                      <a:pt x="1080" y="565"/>
                    </a:lnTo>
                    <a:lnTo>
                      <a:pt x="596" y="0"/>
                    </a:lnTo>
                    <a:close/>
                  </a:path>
                </a:pathLst>
              </a:custGeom>
              <a:solidFill>
                <a:srgbClr val="1D1D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28"/>
              <p:cNvSpPr/>
              <p:nvPr/>
            </p:nvSpPr>
            <p:spPr>
              <a:xfrm>
                <a:off x="2263575" y="1733625"/>
                <a:ext cx="14925" cy="78475"/>
              </a:xfrm>
              <a:custGeom>
                <a:avLst/>
                <a:gdLst/>
                <a:ahLst/>
                <a:cxnLst/>
                <a:rect l="l" t="t" r="r" b="b"/>
                <a:pathLst>
                  <a:path w="597" h="3139" extrusionOk="0">
                    <a:moveTo>
                      <a:pt x="1" y="1"/>
                    </a:moveTo>
                    <a:lnTo>
                      <a:pt x="1" y="3138"/>
                    </a:lnTo>
                    <a:lnTo>
                      <a:pt x="597" y="3138"/>
                    </a:lnTo>
                    <a:lnTo>
                      <a:pt x="597" y="1"/>
                    </a:lnTo>
                    <a:close/>
                  </a:path>
                </a:pathLst>
              </a:custGeom>
              <a:solidFill>
                <a:srgbClr val="201F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28"/>
              <p:cNvSpPr/>
              <p:nvPr/>
            </p:nvSpPr>
            <p:spPr>
              <a:xfrm>
                <a:off x="2247425" y="2486400"/>
                <a:ext cx="422550" cy="15675"/>
              </a:xfrm>
              <a:custGeom>
                <a:avLst/>
                <a:gdLst/>
                <a:ahLst/>
                <a:cxnLst/>
                <a:rect l="l" t="t" r="r" b="b"/>
                <a:pathLst>
                  <a:path w="16902" h="627" extrusionOk="0">
                    <a:moveTo>
                      <a:pt x="535" y="0"/>
                    </a:moveTo>
                    <a:lnTo>
                      <a:pt x="0" y="626"/>
                    </a:lnTo>
                    <a:lnTo>
                      <a:pt x="16901" y="626"/>
                    </a:lnTo>
                    <a:lnTo>
                      <a:pt x="16362" y="0"/>
                    </a:lnTo>
                    <a:close/>
                  </a:path>
                </a:pathLst>
              </a:custGeom>
              <a:solidFill>
                <a:srgbClr val="3336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28"/>
              <p:cNvSpPr/>
              <p:nvPr/>
            </p:nvSpPr>
            <p:spPr>
              <a:xfrm>
                <a:off x="2247425" y="2500525"/>
                <a:ext cx="422550" cy="89350"/>
              </a:xfrm>
              <a:custGeom>
                <a:avLst/>
                <a:gdLst/>
                <a:ahLst/>
                <a:cxnLst/>
                <a:rect l="l" t="t" r="r" b="b"/>
                <a:pathLst>
                  <a:path w="16902" h="3574" extrusionOk="0">
                    <a:moveTo>
                      <a:pt x="0" y="0"/>
                    </a:moveTo>
                    <a:lnTo>
                      <a:pt x="0" y="3155"/>
                    </a:lnTo>
                    <a:cubicBezTo>
                      <a:pt x="0" y="3386"/>
                      <a:pt x="187" y="3573"/>
                      <a:pt x="416" y="3573"/>
                    </a:cubicBezTo>
                    <a:lnTo>
                      <a:pt x="16482" y="3573"/>
                    </a:lnTo>
                    <a:cubicBezTo>
                      <a:pt x="16713" y="3573"/>
                      <a:pt x="16901" y="3386"/>
                      <a:pt x="16901" y="3155"/>
                    </a:cubicBezTo>
                    <a:lnTo>
                      <a:pt x="16901" y="0"/>
                    </a:lnTo>
                    <a:close/>
                  </a:path>
                </a:pathLst>
              </a:custGeom>
              <a:solidFill>
                <a:srgbClr val="4444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28"/>
              <p:cNvSpPr/>
              <p:nvPr/>
            </p:nvSpPr>
            <p:spPr>
              <a:xfrm>
                <a:off x="2597725" y="2486400"/>
                <a:ext cx="62025" cy="14150"/>
              </a:xfrm>
              <a:custGeom>
                <a:avLst/>
                <a:gdLst/>
                <a:ahLst/>
                <a:cxnLst/>
                <a:rect l="l" t="t" r="r" b="b"/>
                <a:pathLst>
                  <a:path w="2481" h="566" extrusionOk="0">
                    <a:moveTo>
                      <a:pt x="0" y="0"/>
                    </a:moveTo>
                    <a:lnTo>
                      <a:pt x="487" y="565"/>
                    </a:lnTo>
                    <a:lnTo>
                      <a:pt x="2480" y="565"/>
                    </a:lnTo>
                    <a:lnTo>
                      <a:pt x="1997" y="0"/>
                    </a:lnTo>
                    <a:close/>
                  </a:path>
                </a:pathLst>
              </a:custGeom>
              <a:solidFill>
                <a:srgbClr val="1D1D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28"/>
              <p:cNvSpPr/>
              <p:nvPr/>
            </p:nvSpPr>
            <p:spPr>
              <a:xfrm>
                <a:off x="2611175" y="2500525"/>
                <a:ext cx="49850" cy="78525"/>
              </a:xfrm>
              <a:custGeom>
                <a:avLst/>
                <a:gdLst/>
                <a:ahLst/>
                <a:cxnLst/>
                <a:rect l="l" t="t" r="r" b="b"/>
                <a:pathLst>
                  <a:path w="1994" h="3141" extrusionOk="0">
                    <a:moveTo>
                      <a:pt x="1" y="0"/>
                    </a:moveTo>
                    <a:lnTo>
                      <a:pt x="1" y="3141"/>
                    </a:lnTo>
                    <a:lnTo>
                      <a:pt x="1993" y="3141"/>
                    </a:lnTo>
                    <a:lnTo>
                      <a:pt x="1993" y="0"/>
                    </a:lnTo>
                    <a:close/>
                  </a:path>
                </a:pathLst>
              </a:custGeom>
              <a:solidFill>
                <a:srgbClr val="3A3A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28"/>
              <p:cNvSpPr/>
              <p:nvPr/>
            </p:nvSpPr>
            <p:spPr>
              <a:xfrm>
                <a:off x="2559075" y="2486400"/>
                <a:ext cx="27000" cy="14150"/>
              </a:xfrm>
              <a:custGeom>
                <a:avLst/>
                <a:gdLst/>
                <a:ahLst/>
                <a:cxnLst/>
                <a:rect l="l" t="t" r="r" b="b"/>
                <a:pathLst>
                  <a:path w="1080" h="566" extrusionOk="0">
                    <a:moveTo>
                      <a:pt x="0" y="0"/>
                    </a:moveTo>
                    <a:lnTo>
                      <a:pt x="484" y="565"/>
                    </a:lnTo>
                    <a:lnTo>
                      <a:pt x="1080" y="565"/>
                    </a:lnTo>
                    <a:lnTo>
                      <a:pt x="596" y="0"/>
                    </a:lnTo>
                    <a:close/>
                  </a:path>
                </a:pathLst>
              </a:custGeom>
              <a:solidFill>
                <a:srgbClr val="1D1D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28"/>
              <p:cNvSpPr/>
              <p:nvPr/>
            </p:nvSpPr>
            <p:spPr>
              <a:xfrm>
                <a:off x="2572450" y="2500525"/>
                <a:ext cx="14925" cy="78525"/>
              </a:xfrm>
              <a:custGeom>
                <a:avLst/>
                <a:gdLst/>
                <a:ahLst/>
                <a:cxnLst/>
                <a:rect l="l" t="t" r="r" b="b"/>
                <a:pathLst>
                  <a:path w="597" h="3141" extrusionOk="0">
                    <a:moveTo>
                      <a:pt x="0" y="0"/>
                    </a:moveTo>
                    <a:lnTo>
                      <a:pt x="0" y="3141"/>
                    </a:lnTo>
                    <a:lnTo>
                      <a:pt x="596" y="3141"/>
                    </a:lnTo>
                    <a:lnTo>
                      <a:pt x="596" y="0"/>
                    </a:lnTo>
                    <a:close/>
                  </a:path>
                </a:pathLst>
              </a:custGeom>
              <a:solidFill>
                <a:srgbClr val="3A3A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28"/>
              <p:cNvSpPr/>
              <p:nvPr/>
            </p:nvSpPr>
            <p:spPr>
              <a:xfrm>
                <a:off x="2264875" y="2486400"/>
                <a:ext cx="27025" cy="14150"/>
              </a:xfrm>
              <a:custGeom>
                <a:avLst/>
                <a:gdLst/>
                <a:ahLst/>
                <a:cxnLst/>
                <a:rect l="l" t="t" r="r" b="b"/>
                <a:pathLst>
                  <a:path w="1081" h="566" extrusionOk="0">
                    <a:moveTo>
                      <a:pt x="484" y="0"/>
                    </a:moveTo>
                    <a:lnTo>
                      <a:pt x="0" y="565"/>
                    </a:lnTo>
                    <a:lnTo>
                      <a:pt x="596" y="565"/>
                    </a:lnTo>
                    <a:lnTo>
                      <a:pt x="1080" y="0"/>
                    </a:lnTo>
                    <a:close/>
                  </a:path>
                </a:pathLst>
              </a:custGeom>
              <a:solidFill>
                <a:srgbClr val="333644">
                  <a:alpha val="388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28"/>
              <p:cNvSpPr/>
              <p:nvPr/>
            </p:nvSpPr>
            <p:spPr>
              <a:xfrm>
                <a:off x="2263575" y="2500525"/>
                <a:ext cx="14925" cy="78525"/>
              </a:xfrm>
              <a:custGeom>
                <a:avLst/>
                <a:gdLst/>
                <a:ahLst/>
                <a:cxnLst/>
                <a:rect l="l" t="t" r="r" b="b"/>
                <a:pathLst>
                  <a:path w="597" h="3141" extrusionOk="0">
                    <a:moveTo>
                      <a:pt x="1" y="0"/>
                    </a:moveTo>
                    <a:lnTo>
                      <a:pt x="1" y="3141"/>
                    </a:lnTo>
                    <a:lnTo>
                      <a:pt x="597" y="3141"/>
                    </a:lnTo>
                    <a:lnTo>
                      <a:pt x="597" y="0"/>
                    </a:lnTo>
                    <a:close/>
                  </a:path>
                </a:pathLst>
              </a:custGeom>
              <a:solidFill>
                <a:srgbClr val="3336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28"/>
              <p:cNvSpPr/>
              <p:nvPr/>
            </p:nvSpPr>
            <p:spPr>
              <a:xfrm>
                <a:off x="2458697" y="1722825"/>
                <a:ext cx="211275" cy="867050"/>
              </a:xfrm>
              <a:custGeom>
                <a:avLst/>
                <a:gdLst/>
                <a:ahLst/>
                <a:cxnLst/>
                <a:rect l="l" t="t" r="r" b="b"/>
                <a:pathLst>
                  <a:path w="8451" h="34682" extrusionOk="0">
                    <a:moveTo>
                      <a:pt x="0" y="0"/>
                    </a:moveTo>
                    <a:lnTo>
                      <a:pt x="0" y="34681"/>
                    </a:lnTo>
                    <a:lnTo>
                      <a:pt x="8035" y="34681"/>
                    </a:lnTo>
                    <a:cubicBezTo>
                      <a:pt x="8263" y="34681"/>
                      <a:pt x="8450" y="34494"/>
                      <a:pt x="8450" y="34263"/>
                    </a:cubicBezTo>
                    <a:lnTo>
                      <a:pt x="8450" y="31108"/>
                    </a:lnTo>
                    <a:lnTo>
                      <a:pt x="8399" y="31108"/>
                    </a:lnTo>
                    <a:lnTo>
                      <a:pt x="7916" y="30543"/>
                    </a:lnTo>
                    <a:lnTo>
                      <a:pt x="7647" y="30543"/>
                    </a:lnTo>
                    <a:lnTo>
                      <a:pt x="7647" y="26261"/>
                    </a:lnTo>
                    <a:cubicBezTo>
                      <a:pt x="7647" y="22831"/>
                      <a:pt x="5388" y="19929"/>
                      <a:pt x="2278" y="18962"/>
                    </a:cubicBezTo>
                    <a:cubicBezTo>
                      <a:pt x="1566" y="18737"/>
                      <a:pt x="1042" y="18107"/>
                      <a:pt x="1035" y="17362"/>
                    </a:cubicBezTo>
                    <a:lnTo>
                      <a:pt x="1035" y="17321"/>
                    </a:lnTo>
                    <a:cubicBezTo>
                      <a:pt x="1042" y="16574"/>
                      <a:pt x="1566" y="15941"/>
                      <a:pt x="2278" y="15719"/>
                    </a:cubicBezTo>
                    <a:cubicBezTo>
                      <a:pt x="2401" y="15682"/>
                      <a:pt x="2520" y="15641"/>
                      <a:pt x="2640" y="15597"/>
                    </a:cubicBezTo>
                    <a:cubicBezTo>
                      <a:pt x="2687" y="15580"/>
                      <a:pt x="2735" y="15563"/>
                      <a:pt x="2783" y="15546"/>
                    </a:cubicBezTo>
                    <a:cubicBezTo>
                      <a:pt x="2803" y="15535"/>
                      <a:pt x="2827" y="15526"/>
                      <a:pt x="2851" y="15515"/>
                    </a:cubicBezTo>
                    <a:cubicBezTo>
                      <a:pt x="2946" y="15477"/>
                      <a:pt x="3038" y="15441"/>
                      <a:pt x="3130" y="15400"/>
                    </a:cubicBezTo>
                    <a:cubicBezTo>
                      <a:pt x="3154" y="15389"/>
                      <a:pt x="3174" y="15379"/>
                      <a:pt x="3198" y="15365"/>
                    </a:cubicBezTo>
                    <a:cubicBezTo>
                      <a:pt x="5800" y="14166"/>
                      <a:pt x="7616" y="11547"/>
                      <a:pt x="7647" y="8502"/>
                    </a:cubicBezTo>
                    <a:lnTo>
                      <a:pt x="7647" y="8420"/>
                    </a:lnTo>
                    <a:lnTo>
                      <a:pt x="7647" y="4135"/>
                    </a:lnTo>
                    <a:lnTo>
                      <a:pt x="7916" y="4135"/>
                    </a:lnTo>
                    <a:lnTo>
                      <a:pt x="8399" y="3570"/>
                    </a:lnTo>
                    <a:lnTo>
                      <a:pt x="8450" y="3570"/>
                    </a:lnTo>
                    <a:lnTo>
                      <a:pt x="8450" y="416"/>
                    </a:lnTo>
                    <a:cubicBezTo>
                      <a:pt x="8450" y="188"/>
                      <a:pt x="8263" y="0"/>
                      <a:pt x="8035" y="0"/>
                    </a:cubicBezTo>
                    <a:close/>
                  </a:path>
                </a:pathLst>
              </a:custGeom>
              <a:solidFill>
                <a:srgbClr val="201F2F">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0" name="Google Shape;240;p28"/>
            <p:cNvGrpSpPr/>
            <p:nvPr/>
          </p:nvGrpSpPr>
          <p:grpSpPr>
            <a:xfrm>
              <a:off x="992313" y="2716755"/>
              <a:ext cx="2557807" cy="1740948"/>
              <a:chOff x="815250" y="2445080"/>
              <a:chExt cx="2557807" cy="1740948"/>
            </a:xfrm>
          </p:grpSpPr>
          <p:sp>
            <p:nvSpPr>
              <p:cNvPr id="241" name="Google Shape;241;p28"/>
              <p:cNvSpPr/>
              <p:nvPr/>
            </p:nvSpPr>
            <p:spPr>
              <a:xfrm>
                <a:off x="1706713" y="3142651"/>
                <a:ext cx="1666344" cy="1043266"/>
              </a:xfrm>
              <a:custGeom>
                <a:avLst/>
                <a:gdLst/>
                <a:ahLst/>
                <a:cxnLst/>
                <a:rect l="l" t="t" r="r" b="b"/>
                <a:pathLst>
                  <a:path w="14808" h="9271" extrusionOk="0">
                    <a:moveTo>
                      <a:pt x="1730" y="1"/>
                    </a:moveTo>
                    <a:cubicBezTo>
                      <a:pt x="1202" y="1"/>
                      <a:pt x="687" y="279"/>
                      <a:pt x="410" y="774"/>
                    </a:cubicBezTo>
                    <a:cubicBezTo>
                      <a:pt x="1" y="1502"/>
                      <a:pt x="263" y="2422"/>
                      <a:pt x="989" y="2831"/>
                    </a:cubicBezTo>
                    <a:cubicBezTo>
                      <a:pt x="1139" y="2916"/>
                      <a:pt x="1296" y="2970"/>
                      <a:pt x="1459" y="2997"/>
                    </a:cubicBezTo>
                    <a:cubicBezTo>
                      <a:pt x="1551" y="3015"/>
                      <a:pt x="1643" y="3024"/>
                      <a:pt x="1735" y="3024"/>
                    </a:cubicBezTo>
                    <a:cubicBezTo>
                      <a:pt x="1983" y="3024"/>
                      <a:pt x="2228" y="2961"/>
                      <a:pt x="2447" y="2841"/>
                    </a:cubicBezTo>
                    <a:lnTo>
                      <a:pt x="4869" y="4197"/>
                    </a:lnTo>
                    <a:lnTo>
                      <a:pt x="12566" y="9169"/>
                    </a:lnTo>
                    <a:cubicBezTo>
                      <a:pt x="12566" y="9169"/>
                      <a:pt x="12922" y="9271"/>
                      <a:pt x="13292" y="9271"/>
                    </a:cubicBezTo>
                    <a:cubicBezTo>
                      <a:pt x="13595" y="9271"/>
                      <a:pt x="13907" y="9203"/>
                      <a:pt x="14045" y="8958"/>
                    </a:cubicBezTo>
                    <a:lnTo>
                      <a:pt x="14501" y="8141"/>
                    </a:lnTo>
                    <a:cubicBezTo>
                      <a:pt x="14807" y="7596"/>
                      <a:pt x="13911" y="6768"/>
                      <a:pt x="13911" y="6768"/>
                    </a:cubicBezTo>
                    <a:lnTo>
                      <a:pt x="5655" y="2793"/>
                    </a:lnTo>
                    <a:lnTo>
                      <a:pt x="3237" y="1434"/>
                    </a:lnTo>
                    <a:cubicBezTo>
                      <a:pt x="3220" y="1094"/>
                      <a:pt x="3087" y="763"/>
                      <a:pt x="2855" y="508"/>
                    </a:cubicBezTo>
                    <a:cubicBezTo>
                      <a:pt x="2750" y="386"/>
                      <a:pt x="2617" y="279"/>
                      <a:pt x="2467" y="194"/>
                    </a:cubicBezTo>
                    <a:cubicBezTo>
                      <a:pt x="2234" y="63"/>
                      <a:pt x="1981" y="1"/>
                      <a:pt x="173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28"/>
              <p:cNvSpPr/>
              <p:nvPr/>
            </p:nvSpPr>
            <p:spPr>
              <a:xfrm>
                <a:off x="1831734" y="3467974"/>
                <a:ext cx="112417" cy="15192"/>
              </a:xfrm>
              <a:custGeom>
                <a:avLst/>
                <a:gdLst/>
                <a:ahLst/>
                <a:cxnLst/>
                <a:rect l="l" t="t" r="r" b="b"/>
                <a:pathLst>
                  <a:path w="999" h="135" extrusionOk="0">
                    <a:moveTo>
                      <a:pt x="1" y="1"/>
                    </a:moveTo>
                    <a:cubicBezTo>
                      <a:pt x="77" y="36"/>
                      <a:pt x="154" y="64"/>
                      <a:pt x="234" y="84"/>
                    </a:cubicBezTo>
                    <a:lnTo>
                      <a:pt x="234" y="84"/>
                    </a:lnTo>
                    <a:cubicBezTo>
                      <a:pt x="155" y="63"/>
                      <a:pt x="77" y="35"/>
                      <a:pt x="1" y="1"/>
                    </a:cubicBezTo>
                    <a:close/>
                    <a:moveTo>
                      <a:pt x="234" y="84"/>
                    </a:moveTo>
                    <a:cubicBezTo>
                      <a:pt x="359" y="118"/>
                      <a:pt x="486" y="134"/>
                      <a:pt x="614" y="134"/>
                    </a:cubicBezTo>
                    <a:cubicBezTo>
                      <a:pt x="614" y="134"/>
                      <a:pt x="615" y="134"/>
                      <a:pt x="616" y="134"/>
                    </a:cubicBezTo>
                    <a:lnTo>
                      <a:pt x="616" y="134"/>
                    </a:lnTo>
                    <a:cubicBezTo>
                      <a:pt x="524" y="134"/>
                      <a:pt x="436" y="124"/>
                      <a:pt x="348" y="106"/>
                    </a:cubicBezTo>
                    <a:cubicBezTo>
                      <a:pt x="310" y="101"/>
                      <a:pt x="271" y="94"/>
                      <a:pt x="234" y="84"/>
                    </a:cubicBezTo>
                    <a:close/>
                    <a:moveTo>
                      <a:pt x="998" y="83"/>
                    </a:moveTo>
                    <a:cubicBezTo>
                      <a:pt x="872" y="117"/>
                      <a:pt x="744" y="134"/>
                      <a:pt x="616" y="134"/>
                    </a:cubicBezTo>
                    <a:lnTo>
                      <a:pt x="616" y="134"/>
                    </a:lnTo>
                    <a:cubicBezTo>
                      <a:pt x="616" y="134"/>
                      <a:pt x="617" y="134"/>
                      <a:pt x="617" y="134"/>
                    </a:cubicBezTo>
                    <a:cubicBezTo>
                      <a:pt x="746" y="134"/>
                      <a:pt x="872" y="117"/>
                      <a:pt x="998" y="83"/>
                    </a:cubicBezTo>
                    <a:close/>
                  </a:path>
                </a:pathLst>
              </a:custGeom>
              <a:solidFill>
                <a:srgbClr val="CFC3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28"/>
              <p:cNvSpPr/>
              <p:nvPr/>
            </p:nvSpPr>
            <p:spPr>
              <a:xfrm>
                <a:off x="1870894" y="3345767"/>
                <a:ext cx="1441959" cy="840262"/>
              </a:xfrm>
              <a:custGeom>
                <a:avLst/>
                <a:gdLst/>
                <a:ahLst/>
                <a:cxnLst/>
                <a:rect l="l" t="t" r="r" b="b"/>
                <a:pathLst>
                  <a:path w="12814" h="7467" extrusionOk="0">
                    <a:moveTo>
                      <a:pt x="790" y="1"/>
                    </a:moveTo>
                    <a:cubicBezTo>
                      <a:pt x="552" y="430"/>
                      <a:pt x="283" y="832"/>
                      <a:pt x="0" y="1192"/>
                    </a:cubicBezTo>
                    <a:cubicBezTo>
                      <a:pt x="88" y="1210"/>
                      <a:pt x="177" y="1220"/>
                      <a:pt x="269" y="1220"/>
                    </a:cubicBezTo>
                    <a:cubicBezTo>
                      <a:pt x="398" y="1220"/>
                      <a:pt x="524" y="1203"/>
                      <a:pt x="651" y="1169"/>
                    </a:cubicBezTo>
                    <a:cubicBezTo>
                      <a:pt x="763" y="1138"/>
                      <a:pt x="876" y="1098"/>
                      <a:pt x="978" y="1040"/>
                    </a:cubicBezTo>
                    <a:cubicBezTo>
                      <a:pt x="981" y="1040"/>
                      <a:pt x="984" y="1036"/>
                      <a:pt x="988" y="1036"/>
                    </a:cubicBezTo>
                    <a:lnTo>
                      <a:pt x="1008" y="1046"/>
                    </a:lnTo>
                    <a:cubicBezTo>
                      <a:pt x="1011" y="1036"/>
                      <a:pt x="1019" y="1022"/>
                      <a:pt x="1025" y="1013"/>
                    </a:cubicBezTo>
                    <a:lnTo>
                      <a:pt x="1400" y="345"/>
                    </a:lnTo>
                    <a:lnTo>
                      <a:pt x="790" y="1"/>
                    </a:lnTo>
                    <a:close/>
                    <a:moveTo>
                      <a:pt x="1767" y="549"/>
                    </a:moveTo>
                    <a:lnTo>
                      <a:pt x="1393" y="1220"/>
                    </a:lnTo>
                    <a:cubicBezTo>
                      <a:pt x="1387" y="1230"/>
                      <a:pt x="1379" y="1241"/>
                      <a:pt x="1373" y="1250"/>
                    </a:cubicBezTo>
                    <a:lnTo>
                      <a:pt x="3410" y="2392"/>
                    </a:lnTo>
                    <a:lnTo>
                      <a:pt x="9520" y="6339"/>
                    </a:lnTo>
                    <a:cubicBezTo>
                      <a:pt x="9523" y="6298"/>
                      <a:pt x="9533" y="6257"/>
                      <a:pt x="9554" y="6220"/>
                    </a:cubicBezTo>
                    <a:lnTo>
                      <a:pt x="10109" y="5229"/>
                    </a:lnTo>
                    <a:lnTo>
                      <a:pt x="1767" y="549"/>
                    </a:lnTo>
                    <a:close/>
                    <a:moveTo>
                      <a:pt x="10657" y="5536"/>
                    </a:moveTo>
                    <a:lnTo>
                      <a:pt x="10102" y="6526"/>
                    </a:lnTo>
                    <a:cubicBezTo>
                      <a:pt x="10075" y="6578"/>
                      <a:pt x="10031" y="6615"/>
                      <a:pt x="9983" y="6639"/>
                    </a:cubicBezTo>
                    <a:lnTo>
                      <a:pt x="11107" y="7364"/>
                    </a:lnTo>
                    <a:cubicBezTo>
                      <a:pt x="11107" y="7364"/>
                      <a:pt x="11325" y="7426"/>
                      <a:pt x="11601" y="7453"/>
                    </a:cubicBezTo>
                    <a:cubicBezTo>
                      <a:pt x="11676" y="7463"/>
                      <a:pt x="11754" y="7466"/>
                      <a:pt x="11833" y="7466"/>
                    </a:cubicBezTo>
                    <a:lnTo>
                      <a:pt x="11887" y="7466"/>
                    </a:lnTo>
                    <a:cubicBezTo>
                      <a:pt x="12173" y="7457"/>
                      <a:pt x="12456" y="7385"/>
                      <a:pt x="12582" y="7153"/>
                    </a:cubicBezTo>
                    <a:lnTo>
                      <a:pt x="12814" y="6745"/>
                    </a:lnTo>
                    <a:lnTo>
                      <a:pt x="10657" y="5536"/>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28"/>
              <p:cNvSpPr/>
              <p:nvPr/>
            </p:nvSpPr>
            <p:spPr>
              <a:xfrm>
                <a:off x="1926372" y="3172921"/>
                <a:ext cx="101727" cy="172959"/>
              </a:xfrm>
              <a:custGeom>
                <a:avLst/>
                <a:gdLst/>
                <a:ahLst/>
                <a:cxnLst/>
                <a:rect l="l" t="t" r="r" b="b"/>
                <a:pathLst>
                  <a:path w="904" h="1537" extrusionOk="0">
                    <a:moveTo>
                      <a:pt x="634" y="1"/>
                    </a:moveTo>
                    <a:cubicBezTo>
                      <a:pt x="471" y="440"/>
                      <a:pt x="270" y="886"/>
                      <a:pt x="25" y="1326"/>
                    </a:cubicBezTo>
                    <a:cubicBezTo>
                      <a:pt x="25" y="1326"/>
                      <a:pt x="25" y="1329"/>
                      <a:pt x="21" y="1329"/>
                    </a:cubicBezTo>
                    <a:cubicBezTo>
                      <a:pt x="21" y="1332"/>
                      <a:pt x="21" y="1335"/>
                      <a:pt x="18" y="1335"/>
                    </a:cubicBezTo>
                    <a:cubicBezTo>
                      <a:pt x="18" y="1339"/>
                      <a:pt x="18" y="1339"/>
                      <a:pt x="15" y="1343"/>
                    </a:cubicBezTo>
                    <a:lnTo>
                      <a:pt x="15" y="1346"/>
                    </a:lnTo>
                    <a:cubicBezTo>
                      <a:pt x="11" y="1349"/>
                      <a:pt x="11" y="1353"/>
                      <a:pt x="7" y="1356"/>
                    </a:cubicBezTo>
                    <a:lnTo>
                      <a:pt x="7" y="1359"/>
                    </a:lnTo>
                    <a:cubicBezTo>
                      <a:pt x="4" y="1363"/>
                      <a:pt x="1" y="1367"/>
                      <a:pt x="1" y="1370"/>
                    </a:cubicBezTo>
                    <a:lnTo>
                      <a:pt x="297" y="1537"/>
                    </a:lnTo>
                    <a:cubicBezTo>
                      <a:pt x="539" y="1107"/>
                      <a:pt x="743" y="672"/>
                      <a:pt x="903" y="239"/>
                    </a:cubicBezTo>
                    <a:cubicBezTo>
                      <a:pt x="825" y="147"/>
                      <a:pt x="737" y="68"/>
                      <a:pt x="634" y="1"/>
                    </a:cubicBezTo>
                    <a:close/>
                  </a:path>
                </a:pathLst>
              </a:custGeom>
              <a:solidFill>
                <a:srgbClr val="201F2F">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28"/>
              <p:cNvSpPr/>
              <p:nvPr/>
            </p:nvSpPr>
            <p:spPr>
              <a:xfrm>
                <a:off x="1831734" y="3326974"/>
                <a:ext cx="128059" cy="153041"/>
              </a:xfrm>
              <a:custGeom>
                <a:avLst/>
                <a:gdLst/>
                <a:ahLst/>
                <a:cxnLst/>
                <a:rect l="l" t="t" r="r" b="b"/>
                <a:pathLst>
                  <a:path w="1138" h="1360" extrusionOk="0">
                    <a:moveTo>
                      <a:pt x="842" y="1"/>
                    </a:moveTo>
                    <a:cubicBezTo>
                      <a:pt x="839" y="4"/>
                      <a:pt x="839" y="7"/>
                      <a:pt x="835" y="11"/>
                    </a:cubicBezTo>
                    <a:cubicBezTo>
                      <a:pt x="835" y="15"/>
                      <a:pt x="835" y="15"/>
                      <a:pt x="831" y="15"/>
                    </a:cubicBezTo>
                    <a:cubicBezTo>
                      <a:pt x="831" y="18"/>
                      <a:pt x="828" y="21"/>
                      <a:pt x="828" y="25"/>
                    </a:cubicBezTo>
                    <a:cubicBezTo>
                      <a:pt x="828" y="25"/>
                      <a:pt x="828" y="28"/>
                      <a:pt x="825" y="28"/>
                    </a:cubicBezTo>
                    <a:cubicBezTo>
                      <a:pt x="825" y="31"/>
                      <a:pt x="825" y="31"/>
                      <a:pt x="821" y="35"/>
                    </a:cubicBezTo>
                    <a:cubicBezTo>
                      <a:pt x="821" y="38"/>
                      <a:pt x="821" y="38"/>
                      <a:pt x="818" y="38"/>
                    </a:cubicBezTo>
                    <a:cubicBezTo>
                      <a:pt x="818" y="42"/>
                      <a:pt x="815" y="45"/>
                      <a:pt x="815" y="48"/>
                    </a:cubicBezTo>
                    <a:lnTo>
                      <a:pt x="815" y="52"/>
                    </a:lnTo>
                    <a:cubicBezTo>
                      <a:pt x="811" y="56"/>
                      <a:pt x="808" y="59"/>
                      <a:pt x="808" y="62"/>
                    </a:cubicBezTo>
                    <a:cubicBezTo>
                      <a:pt x="808" y="62"/>
                      <a:pt x="804" y="62"/>
                      <a:pt x="804" y="65"/>
                    </a:cubicBezTo>
                    <a:cubicBezTo>
                      <a:pt x="804" y="69"/>
                      <a:pt x="801" y="72"/>
                      <a:pt x="801" y="72"/>
                    </a:cubicBezTo>
                    <a:cubicBezTo>
                      <a:pt x="801" y="76"/>
                      <a:pt x="798" y="76"/>
                      <a:pt x="798" y="76"/>
                    </a:cubicBezTo>
                    <a:cubicBezTo>
                      <a:pt x="798" y="79"/>
                      <a:pt x="794" y="83"/>
                      <a:pt x="794" y="86"/>
                    </a:cubicBezTo>
                    <a:cubicBezTo>
                      <a:pt x="794" y="86"/>
                      <a:pt x="790" y="86"/>
                      <a:pt x="790" y="89"/>
                    </a:cubicBezTo>
                    <a:cubicBezTo>
                      <a:pt x="790" y="92"/>
                      <a:pt x="787" y="96"/>
                      <a:pt x="784" y="100"/>
                    </a:cubicBezTo>
                    <a:cubicBezTo>
                      <a:pt x="777" y="113"/>
                      <a:pt x="770" y="123"/>
                      <a:pt x="763" y="137"/>
                    </a:cubicBezTo>
                    <a:cubicBezTo>
                      <a:pt x="529" y="539"/>
                      <a:pt x="273" y="914"/>
                      <a:pt x="1" y="1254"/>
                    </a:cubicBezTo>
                    <a:cubicBezTo>
                      <a:pt x="113" y="1305"/>
                      <a:pt x="229" y="1343"/>
                      <a:pt x="348" y="1359"/>
                    </a:cubicBezTo>
                    <a:cubicBezTo>
                      <a:pt x="631" y="999"/>
                      <a:pt x="900" y="597"/>
                      <a:pt x="1138" y="168"/>
                    </a:cubicBezTo>
                    <a:lnTo>
                      <a:pt x="842" y="1"/>
                    </a:lnTo>
                    <a:close/>
                  </a:path>
                </a:pathLst>
              </a:custGeom>
              <a:solidFill>
                <a:srgbClr val="201F2F">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28"/>
              <p:cNvSpPr/>
              <p:nvPr/>
            </p:nvSpPr>
            <p:spPr>
              <a:xfrm>
                <a:off x="1104677" y="2550858"/>
                <a:ext cx="949866" cy="1163335"/>
              </a:xfrm>
              <a:custGeom>
                <a:avLst/>
                <a:gdLst/>
                <a:ahLst/>
                <a:cxnLst/>
                <a:rect l="l" t="t" r="r" b="b"/>
                <a:pathLst>
                  <a:path w="8441" h="10338" extrusionOk="0">
                    <a:moveTo>
                      <a:pt x="4806" y="0"/>
                    </a:moveTo>
                    <a:cubicBezTo>
                      <a:pt x="4415" y="140"/>
                      <a:pt x="4016" y="352"/>
                      <a:pt x="3628" y="621"/>
                    </a:cubicBezTo>
                    <a:cubicBezTo>
                      <a:pt x="3505" y="699"/>
                      <a:pt x="3386" y="791"/>
                      <a:pt x="3266" y="883"/>
                    </a:cubicBezTo>
                    <a:cubicBezTo>
                      <a:pt x="2477" y="1509"/>
                      <a:pt x="1730" y="2381"/>
                      <a:pt x="1138" y="3441"/>
                    </a:cubicBezTo>
                    <a:cubicBezTo>
                      <a:pt x="545" y="4500"/>
                      <a:pt x="188" y="5593"/>
                      <a:pt x="68" y="6595"/>
                    </a:cubicBezTo>
                    <a:cubicBezTo>
                      <a:pt x="48" y="6741"/>
                      <a:pt x="34" y="6887"/>
                      <a:pt x="28" y="7034"/>
                    </a:cubicBezTo>
                    <a:cubicBezTo>
                      <a:pt x="1" y="7508"/>
                      <a:pt x="31" y="7957"/>
                      <a:pt x="116" y="8363"/>
                    </a:cubicBezTo>
                    <a:lnTo>
                      <a:pt x="3634" y="10338"/>
                    </a:lnTo>
                    <a:cubicBezTo>
                      <a:pt x="4026" y="10198"/>
                      <a:pt x="4425" y="9987"/>
                      <a:pt x="4813" y="9718"/>
                    </a:cubicBezTo>
                    <a:cubicBezTo>
                      <a:pt x="4936" y="9636"/>
                      <a:pt x="5052" y="9551"/>
                      <a:pt x="5171" y="9456"/>
                    </a:cubicBezTo>
                    <a:cubicBezTo>
                      <a:pt x="5961" y="8829"/>
                      <a:pt x="6707" y="7957"/>
                      <a:pt x="7303" y="6898"/>
                    </a:cubicBezTo>
                    <a:cubicBezTo>
                      <a:pt x="7896" y="5838"/>
                      <a:pt x="8253" y="4749"/>
                      <a:pt x="8372" y="3747"/>
                    </a:cubicBezTo>
                    <a:cubicBezTo>
                      <a:pt x="8393" y="3597"/>
                      <a:pt x="8406" y="3451"/>
                      <a:pt x="8413" y="3304"/>
                    </a:cubicBezTo>
                    <a:cubicBezTo>
                      <a:pt x="8441" y="2831"/>
                      <a:pt x="8410" y="2381"/>
                      <a:pt x="8325" y="1976"/>
                    </a:cubicBezTo>
                    <a:lnTo>
                      <a:pt x="480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28"/>
              <p:cNvSpPr/>
              <p:nvPr/>
            </p:nvSpPr>
            <p:spPr>
              <a:xfrm>
                <a:off x="1107716" y="3292878"/>
                <a:ext cx="578404" cy="351994"/>
              </a:xfrm>
              <a:custGeom>
                <a:avLst/>
                <a:gdLst/>
                <a:ahLst/>
                <a:cxnLst/>
                <a:rect l="l" t="t" r="r" b="b"/>
                <a:pathLst>
                  <a:path w="5140" h="3128" extrusionOk="0">
                    <a:moveTo>
                      <a:pt x="38" y="1"/>
                    </a:moveTo>
                    <a:cubicBezTo>
                      <a:pt x="18" y="150"/>
                      <a:pt x="4" y="297"/>
                      <a:pt x="1" y="444"/>
                    </a:cubicBezTo>
                    <a:lnTo>
                      <a:pt x="4786" y="3127"/>
                    </a:lnTo>
                    <a:cubicBezTo>
                      <a:pt x="4905" y="3046"/>
                      <a:pt x="5025" y="2961"/>
                      <a:pt x="5140" y="2865"/>
                    </a:cubicBezTo>
                    <a:lnTo>
                      <a:pt x="3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28"/>
              <p:cNvSpPr/>
              <p:nvPr/>
            </p:nvSpPr>
            <p:spPr>
              <a:xfrm>
                <a:off x="1472200" y="2620964"/>
                <a:ext cx="578854" cy="351994"/>
              </a:xfrm>
              <a:custGeom>
                <a:avLst/>
                <a:gdLst/>
                <a:ahLst/>
                <a:cxnLst/>
                <a:rect l="l" t="t" r="r" b="b"/>
                <a:pathLst>
                  <a:path w="5144" h="3128" extrusionOk="0">
                    <a:moveTo>
                      <a:pt x="358" y="1"/>
                    </a:moveTo>
                    <a:cubicBezTo>
                      <a:pt x="239" y="79"/>
                      <a:pt x="120" y="171"/>
                      <a:pt x="0" y="263"/>
                    </a:cubicBezTo>
                    <a:lnTo>
                      <a:pt x="5106" y="3128"/>
                    </a:lnTo>
                    <a:cubicBezTo>
                      <a:pt x="5123" y="2978"/>
                      <a:pt x="5137" y="2828"/>
                      <a:pt x="5144" y="2685"/>
                    </a:cubicBezTo>
                    <a:lnTo>
                      <a:pt x="35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28"/>
              <p:cNvSpPr/>
              <p:nvPr/>
            </p:nvSpPr>
            <p:spPr>
              <a:xfrm>
                <a:off x="1686007" y="3467974"/>
                <a:ext cx="145839" cy="147302"/>
              </a:xfrm>
              <a:custGeom>
                <a:avLst/>
                <a:gdLst/>
                <a:ahLst/>
                <a:cxnLst/>
                <a:rect l="l" t="t" r="r" b="b"/>
                <a:pathLst>
                  <a:path w="1296" h="1309" extrusionOk="0">
                    <a:moveTo>
                      <a:pt x="1296" y="1"/>
                    </a:moveTo>
                    <a:cubicBezTo>
                      <a:pt x="940" y="451"/>
                      <a:pt x="555" y="847"/>
                      <a:pt x="159" y="1180"/>
                    </a:cubicBezTo>
                    <a:lnTo>
                      <a:pt x="159" y="1180"/>
                    </a:lnTo>
                    <a:cubicBezTo>
                      <a:pt x="556" y="846"/>
                      <a:pt x="940" y="452"/>
                      <a:pt x="1296" y="1"/>
                    </a:cubicBezTo>
                    <a:close/>
                    <a:moveTo>
                      <a:pt x="159" y="1180"/>
                    </a:moveTo>
                    <a:lnTo>
                      <a:pt x="159" y="1180"/>
                    </a:lnTo>
                    <a:cubicBezTo>
                      <a:pt x="114" y="1218"/>
                      <a:pt x="69" y="1255"/>
                      <a:pt x="23" y="1291"/>
                    </a:cubicBezTo>
                    <a:lnTo>
                      <a:pt x="23" y="1291"/>
                    </a:lnTo>
                    <a:cubicBezTo>
                      <a:pt x="69" y="1255"/>
                      <a:pt x="114" y="1218"/>
                      <a:pt x="159" y="1180"/>
                    </a:cubicBezTo>
                    <a:close/>
                    <a:moveTo>
                      <a:pt x="23" y="1291"/>
                    </a:moveTo>
                    <a:cubicBezTo>
                      <a:pt x="17" y="1296"/>
                      <a:pt x="11" y="1301"/>
                      <a:pt x="5" y="1306"/>
                    </a:cubicBezTo>
                    <a:cubicBezTo>
                      <a:pt x="1" y="1306"/>
                      <a:pt x="1" y="1306"/>
                      <a:pt x="1" y="1309"/>
                    </a:cubicBezTo>
                    <a:cubicBezTo>
                      <a:pt x="8" y="1303"/>
                      <a:pt x="16" y="1297"/>
                      <a:pt x="23" y="1291"/>
                    </a:cubicBezTo>
                    <a:close/>
                  </a:path>
                </a:pathLst>
              </a:custGeom>
              <a:solidFill>
                <a:srgbClr val="F4D2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28"/>
              <p:cNvSpPr/>
              <p:nvPr/>
            </p:nvSpPr>
            <p:spPr>
              <a:xfrm>
                <a:off x="1831734" y="3467974"/>
                <a:ext cx="113" cy="113"/>
              </a:xfrm>
              <a:custGeom>
                <a:avLst/>
                <a:gdLst/>
                <a:ahLst/>
                <a:cxnLst/>
                <a:rect l="l" t="t" r="r" b="b"/>
                <a:pathLst>
                  <a:path w="1" h="1" extrusionOk="0">
                    <a:moveTo>
                      <a:pt x="1" y="1"/>
                    </a:moveTo>
                    <a:lnTo>
                      <a:pt x="1" y="1"/>
                    </a:lnTo>
                    <a:lnTo>
                      <a:pt x="1" y="1"/>
                    </a:lnTo>
                    <a:lnTo>
                      <a:pt x="1" y="1"/>
                    </a:lnTo>
                    <a:close/>
                  </a:path>
                </a:pathLst>
              </a:custGeom>
              <a:solidFill>
                <a:srgbClr val="C7A1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28"/>
              <p:cNvSpPr/>
              <p:nvPr/>
            </p:nvSpPr>
            <p:spPr>
              <a:xfrm>
                <a:off x="1926372" y="3322023"/>
                <a:ext cx="2813" cy="5064"/>
              </a:xfrm>
              <a:custGeom>
                <a:avLst/>
                <a:gdLst/>
                <a:ahLst/>
                <a:cxnLst/>
                <a:rect l="l" t="t" r="r" b="b"/>
                <a:pathLst>
                  <a:path w="25" h="45" extrusionOk="0">
                    <a:moveTo>
                      <a:pt x="1" y="45"/>
                    </a:moveTo>
                    <a:lnTo>
                      <a:pt x="1" y="45"/>
                    </a:lnTo>
                    <a:lnTo>
                      <a:pt x="1" y="45"/>
                    </a:lnTo>
                    <a:lnTo>
                      <a:pt x="1" y="45"/>
                    </a:lnTo>
                    <a:close/>
                    <a:moveTo>
                      <a:pt x="7" y="34"/>
                    </a:moveTo>
                    <a:cubicBezTo>
                      <a:pt x="4" y="38"/>
                      <a:pt x="1" y="42"/>
                      <a:pt x="1" y="45"/>
                    </a:cubicBezTo>
                    <a:cubicBezTo>
                      <a:pt x="1" y="42"/>
                      <a:pt x="4" y="38"/>
                      <a:pt x="7" y="34"/>
                    </a:cubicBezTo>
                    <a:close/>
                    <a:moveTo>
                      <a:pt x="15" y="21"/>
                    </a:moveTo>
                    <a:cubicBezTo>
                      <a:pt x="11" y="24"/>
                      <a:pt x="11" y="28"/>
                      <a:pt x="7" y="31"/>
                    </a:cubicBezTo>
                    <a:cubicBezTo>
                      <a:pt x="11" y="28"/>
                      <a:pt x="11" y="24"/>
                      <a:pt x="15" y="21"/>
                    </a:cubicBezTo>
                    <a:close/>
                    <a:moveTo>
                      <a:pt x="18" y="10"/>
                    </a:moveTo>
                    <a:cubicBezTo>
                      <a:pt x="18" y="14"/>
                      <a:pt x="18" y="14"/>
                      <a:pt x="15" y="18"/>
                    </a:cubicBezTo>
                    <a:cubicBezTo>
                      <a:pt x="18" y="14"/>
                      <a:pt x="18" y="14"/>
                      <a:pt x="18" y="10"/>
                    </a:cubicBezTo>
                    <a:close/>
                    <a:moveTo>
                      <a:pt x="25" y="1"/>
                    </a:moveTo>
                    <a:cubicBezTo>
                      <a:pt x="25" y="1"/>
                      <a:pt x="25" y="4"/>
                      <a:pt x="21" y="4"/>
                    </a:cubicBezTo>
                    <a:cubicBezTo>
                      <a:pt x="25" y="4"/>
                      <a:pt x="25" y="1"/>
                      <a:pt x="25" y="1"/>
                    </a:cubicBezTo>
                    <a:close/>
                  </a:path>
                </a:pathLst>
              </a:custGeom>
              <a:solidFill>
                <a:srgbClr val="4A230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28"/>
              <p:cNvSpPr/>
              <p:nvPr/>
            </p:nvSpPr>
            <p:spPr>
              <a:xfrm>
                <a:off x="1831734" y="3326974"/>
                <a:ext cx="94750" cy="141113"/>
              </a:xfrm>
              <a:custGeom>
                <a:avLst/>
                <a:gdLst/>
                <a:ahLst/>
                <a:cxnLst/>
                <a:rect l="l" t="t" r="r" b="b"/>
                <a:pathLst>
                  <a:path w="842" h="1254" extrusionOk="0">
                    <a:moveTo>
                      <a:pt x="763" y="137"/>
                    </a:moveTo>
                    <a:cubicBezTo>
                      <a:pt x="529" y="539"/>
                      <a:pt x="273" y="914"/>
                      <a:pt x="1" y="1254"/>
                    </a:cubicBezTo>
                    <a:lnTo>
                      <a:pt x="1" y="1254"/>
                    </a:lnTo>
                    <a:cubicBezTo>
                      <a:pt x="273" y="914"/>
                      <a:pt x="529" y="539"/>
                      <a:pt x="763" y="137"/>
                    </a:cubicBezTo>
                    <a:close/>
                    <a:moveTo>
                      <a:pt x="784" y="100"/>
                    </a:moveTo>
                    <a:cubicBezTo>
                      <a:pt x="777" y="113"/>
                      <a:pt x="770" y="123"/>
                      <a:pt x="763" y="137"/>
                    </a:cubicBezTo>
                    <a:cubicBezTo>
                      <a:pt x="770" y="123"/>
                      <a:pt x="777" y="113"/>
                      <a:pt x="784" y="100"/>
                    </a:cubicBezTo>
                    <a:close/>
                    <a:moveTo>
                      <a:pt x="790" y="89"/>
                    </a:moveTo>
                    <a:cubicBezTo>
                      <a:pt x="790" y="92"/>
                      <a:pt x="787" y="96"/>
                      <a:pt x="784" y="100"/>
                    </a:cubicBezTo>
                    <a:cubicBezTo>
                      <a:pt x="787" y="96"/>
                      <a:pt x="790" y="92"/>
                      <a:pt x="790" y="89"/>
                    </a:cubicBezTo>
                    <a:close/>
                    <a:moveTo>
                      <a:pt x="798" y="76"/>
                    </a:moveTo>
                    <a:cubicBezTo>
                      <a:pt x="798" y="79"/>
                      <a:pt x="794" y="83"/>
                      <a:pt x="794" y="86"/>
                    </a:cubicBezTo>
                    <a:cubicBezTo>
                      <a:pt x="794" y="83"/>
                      <a:pt x="798" y="79"/>
                      <a:pt x="798" y="76"/>
                    </a:cubicBezTo>
                    <a:close/>
                    <a:moveTo>
                      <a:pt x="804" y="65"/>
                    </a:moveTo>
                    <a:cubicBezTo>
                      <a:pt x="804" y="69"/>
                      <a:pt x="801" y="72"/>
                      <a:pt x="801" y="72"/>
                    </a:cubicBezTo>
                    <a:cubicBezTo>
                      <a:pt x="801" y="72"/>
                      <a:pt x="804" y="69"/>
                      <a:pt x="804" y="65"/>
                    </a:cubicBezTo>
                    <a:close/>
                    <a:moveTo>
                      <a:pt x="815" y="52"/>
                    </a:moveTo>
                    <a:cubicBezTo>
                      <a:pt x="811" y="56"/>
                      <a:pt x="808" y="59"/>
                      <a:pt x="808" y="62"/>
                    </a:cubicBezTo>
                    <a:cubicBezTo>
                      <a:pt x="808" y="59"/>
                      <a:pt x="811" y="56"/>
                      <a:pt x="815" y="52"/>
                    </a:cubicBezTo>
                    <a:close/>
                    <a:moveTo>
                      <a:pt x="818" y="38"/>
                    </a:moveTo>
                    <a:cubicBezTo>
                      <a:pt x="818" y="42"/>
                      <a:pt x="815" y="45"/>
                      <a:pt x="815" y="48"/>
                    </a:cubicBezTo>
                    <a:cubicBezTo>
                      <a:pt x="815" y="45"/>
                      <a:pt x="818" y="42"/>
                      <a:pt x="818" y="38"/>
                    </a:cubicBezTo>
                    <a:close/>
                    <a:moveTo>
                      <a:pt x="825" y="28"/>
                    </a:moveTo>
                    <a:cubicBezTo>
                      <a:pt x="825" y="31"/>
                      <a:pt x="825" y="31"/>
                      <a:pt x="821" y="35"/>
                    </a:cubicBezTo>
                    <a:cubicBezTo>
                      <a:pt x="825" y="31"/>
                      <a:pt x="825" y="31"/>
                      <a:pt x="825" y="28"/>
                    </a:cubicBezTo>
                    <a:close/>
                    <a:moveTo>
                      <a:pt x="831" y="15"/>
                    </a:moveTo>
                    <a:cubicBezTo>
                      <a:pt x="831" y="18"/>
                      <a:pt x="828" y="21"/>
                      <a:pt x="828" y="25"/>
                    </a:cubicBezTo>
                    <a:cubicBezTo>
                      <a:pt x="828" y="21"/>
                      <a:pt x="831" y="18"/>
                      <a:pt x="831" y="15"/>
                    </a:cubicBezTo>
                    <a:close/>
                    <a:moveTo>
                      <a:pt x="842" y="1"/>
                    </a:moveTo>
                    <a:cubicBezTo>
                      <a:pt x="839" y="4"/>
                      <a:pt x="839" y="7"/>
                      <a:pt x="835" y="11"/>
                    </a:cubicBezTo>
                    <a:cubicBezTo>
                      <a:pt x="839" y="7"/>
                      <a:pt x="839" y="4"/>
                      <a:pt x="842" y="1"/>
                    </a:cubicBezTo>
                    <a:close/>
                  </a:path>
                </a:pathLst>
              </a:custGeom>
              <a:solidFill>
                <a:srgbClr val="3C1B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28"/>
              <p:cNvSpPr/>
              <p:nvPr/>
            </p:nvSpPr>
            <p:spPr>
              <a:xfrm>
                <a:off x="1349880" y="2722916"/>
                <a:ext cx="709614" cy="959093"/>
              </a:xfrm>
              <a:custGeom>
                <a:avLst/>
                <a:gdLst/>
                <a:ahLst/>
                <a:cxnLst/>
                <a:rect l="l" t="t" r="r" b="b"/>
                <a:pathLst>
                  <a:path w="6306" h="8523" extrusionOk="0">
                    <a:moveTo>
                      <a:pt x="4082" y="1"/>
                    </a:moveTo>
                    <a:lnTo>
                      <a:pt x="3836" y="437"/>
                    </a:lnTo>
                    <a:lnTo>
                      <a:pt x="6231" y="1779"/>
                    </a:lnTo>
                    <a:cubicBezTo>
                      <a:pt x="6224" y="1922"/>
                      <a:pt x="6210" y="2072"/>
                      <a:pt x="6193" y="2222"/>
                    </a:cubicBezTo>
                    <a:lnTo>
                      <a:pt x="3639" y="791"/>
                    </a:lnTo>
                    <a:lnTo>
                      <a:pt x="437" y="6496"/>
                    </a:lnTo>
                    <a:lnTo>
                      <a:pt x="2988" y="7930"/>
                    </a:lnTo>
                    <a:cubicBezTo>
                      <a:pt x="2988" y="7927"/>
                      <a:pt x="2988" y="7927"/>
                      <a:pt x="2992" y="7927"/>
                    </a:cubicBezTo>
                    <a:cubicBezTo>
                      <a:pt x="3442" y="7569"/>
                      <a:pt x="3881" y="7130"/>
                      <a:pt x="4283" y="6622"/>
                    </a:cubicBezTo>
                    <a:cubicBezTo>
                      <a:pt x="4555" y="6282"/>
                      <a:pt x="4811" y="5907"/>
                      <a:pt x="5045" y="5505"/>
                    </a:cubicBezTo>
                    <a:cubicBezTo>
                      <a:pt x="5052" y="5491"/>
                      <a:pt x="5059" y="5481"/>
                      <a:pt x="5066" y="5468"/>
                    </a:cubicBezTo>
                    <a:cubicBezTo>
                      <a:pt x="5069" y="5464"/>
                      <a:pt x="5072" y="5460"/>
                      <a:pt x="5072" y="5457"/>
                    </a:cubicBezTo>
                    <a:cubicBezTo>
                      <a:pt x="5072" y="5454"/>
                      <a:pt x="5076" y="5454"/>
                      <a:pt x="5076" y="5454"/>
                    </a:cubicBezTo>
                    <a:cubicBezTo>
                      <a:pt x="5076" y="5451"/>
                      <a:pt x="5080" y="5447"/>
                      <a:pt x="5080" y="5444"/>
                    </a:cubicBezTo>
                    <a:cubicBezTo>
                      <a:pt x="5080" y="5444"/>
                      <a:pt x="5083" y="5444"/>
                      <a:pt x="5083" y="5440"/>
                    </a:cubicBezTo>
                    <a:cubicBezTo>
                      <a:pt x="5083" y="5440"/>
                      <a:pt x="5086" y="5437"/>
                      <a:pt x="5086" y="5433"/>
                    </a:cubicBezTo>
                    <a:cubicBezTo>
                      <a:pt x="5086" y="5430"/>
                      <a:pt x="5090" y="5430"/>
                      <a:pt x="5090" y="5430"/>
                    </a:cubicBezTo>
                    <a:cubicBezTo>
                      <a:pt x="5090" y="5427"/>
                      <a:pt x="5093" y="5424"/>
                      <a:pt x="5097" y="5420"/>
                    </a:cubicBezTo>
                    <a:lnTo>
                      <a:pt x="5097" y="5416"/>
                    </a:lnTo>
                    <a:cubicBezTo>
                      <a:pt x="5097" y="5413"/>
                      <a:pt x="5100" y="5410"/>
                      <a:pt x="5100" y="5406"/>
                    </a:cubicBezTo>
                    <a:cubicBezTo>
                      <a:pt x="5103" y="5406"/>
                      <a:pt x="5103" y="5406"/>
                      <a:pt x="5103" y="5403"/>
                    </a:cubicBezTo>
                    <a:cubicBezTo>
                      <a:pt x="5107" y="5399"/>
                      <a:pt x="5107" y="5399"/>
                      <a:pt x="5107" y="5396"/>
                    </a:cubicBezTo>
                    <a:cubicBezTo>
                      <a:pt x="5110" y="5396"/>
                      <a:pt x="5110" y="5393"/>
                      <a:pt x="5110" y="5393"/>
                    </a:cubicBezTo>
                    <a:cubicBezTo>
                      <a:pt x="5110" y="5389"/>
                      <a:pt x="5113" y="5386"/>
                      <a:pt x="5113" y="5383"/>
                    </a:cubicBezTo>
                    <a:cubicBezTo>
                      <a:pt x="5117" y="5383"/>
                      <a:pt x="5117" y="5383"/>
                      <a:pt x="5117" y="5379"/>
                    </a:cubicBezTo>
                    <a:cubicBezTo>
                      <a:pt x="5121" y="5375"/>
                      <a:pt x="5121" y="5372"/>
                      <a:pt x="5124" y="5369"/>
                    </a:cubicBezTo>
                    <a:cubicBezTo>
                      <a:pt x="5124" y="5366"/>
                      <a:pt x="5127" y="5362"/>
                      <a:pt x="5130" y="5358"/>
                    </a:cubicBezTo>
                    <a:lnTo>
                      <a:pt x="5130" y="5355"/>
                    </a:lnTo>
                    <a:cubicBezTo>
                      <a:pt x="5134" y="5352"/>
                      <a:pt x="5134" y="5348"/>
                      <a:pt x="5138" y="5345"/>
                    </a:cubicBezTo>
                    <a:lnTo>
                      <a:pt x="5138" y="5342"/>
                    </a:lnTo>
                    <a:cubicBezTo>
                      <a:pt x="5141" y="5338"/>
                      <a:pt x="5141" y="5338"/>
                      <a:pt x="5141" y="5334"/>
                    </a:cubicBezTo>
                    <a:cubicBezTo>
                      <a:pt x="5144" y="5334"/>
                      <a:pt x="5144" y="5331"/>
                      <a:pt x="5144" y="5328"/>
                    </a:cubicBezTo>
                    <a:cubicBezTo>
                      <a:pt x="5148" y="5328"/>
                      <a:pt x="5148" y="5325"/>
                      <a:pt x="5148" y="5325"/>
                    </a:cubicBezTo>
                    <a:cubicBezTo>
                      <a:pt x="5948" y="3884"/>
                      <a:pt x="6306" y="2382"/>
                      <a:pt x="6234" y="1135"/>
                    </a:cubicBezTo>
                    <a:cubicBezTo>
                      <a:pt x="6146" y="1135"/>
                      <a:pt x="6064" y="1112"/>
                      <a:pt x="5985" y="1071"/>
                    </a:cubicBezTo>
                    <a:lnTo>
                      <a:pt x="4082" y="1"/>
                    </a:lnTo>
                    <a:close/>
                    <a:moveTo>
                      <a:pt x="240" y="6850"/>
                    </a:moveTo>
                    <a:lnTo>
                      <a:pt x="1" y="7276"/>
                    </a:lnTo>
                    <a:lnTo>
                      <a:pt x="1905" y="8346"/>
                    </a:lnTo>
                    <a:cubicBezTo>
                      <a:pt x="1980" y="8390"/>
                      <a:pt x="2045" y="8448"/>
                      <a:pt x="2093" y="8523"/>
                    </a:cubicBezTo>
                    <a:cubicBezTo>
                      <a:pt x="2273" y="8424"/>
                      <a:pt x="2453" y="8315"/>
                      <a:pt x="2631" y="8192"/>
                    </a:cubicBezTo>
                    <a:lnTo>
                      <a:pt x="240" y="685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28"/>
              <p:cNvSpPr/>
              <p:nvPr/>
            </p:nvSpPr>
            <p:spPr>
              <a:xfrm>
                <a:off x="1376775" y="3453908"/>
                <a:ext cx="309345" cy="190963"/>
              </a:xfrm>
              <a:custGeom>
                <a:avLst/>
                <a:gdLst/>
                <a:ahLst/>
                <a:cxnLst/>
                <a:rect l="l" t="t" r="r" b="b"/>
                <a:pathLst>
                  <a:path w="2749" h="1697" extrusionOk="0">
                    <a:moveTo>
                      <a:pt x="198" y="0"/>
                    </a:moveTo>
                    <a:lnTo>
                      <a:pt x="1" y="354"/>
                    </a:lnTo>
                    <a:lnTo>
                      <a:pt x="2392" y="1696"/>
                    </a:lnTo>
                    <a:cubicBezTo>
                      <a:pt x="2511" y="1615"/>
                      <a:pt x="2630" y="1526"/>
                      <a:pt x="2749" y="1434"/>
                    </a:cubicBezTo>
                    <a:lnTo>
                      <a:pt x="198" y="0"/>
                    </a:lnTo>
                    <a:close/>
                  </a:path>
                </a:pathLst>
              </a:custGeom>
              <a:solidFill>
                <a:srgbClr val="6525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28"/>
              <p:cNvSpPr/>
              <p:nvPr/>
            </p:nvSpPr>
            <p:spPr>
              <a:xfrm>
                <a:off x="1759265" y="2772091"/>
                <a:ext cx="291790" cy="200866"/>
              </a:xfrm>
              <a:custGeom>
                <a:avLst/>
                <a:gdLst/>
                <a:ahLst/>
                <a:cxnLst/>
                <a:rect l="l" t="t" r="r" b="b"/>
                <a:pathLst>
                  <a:path w="2593" h="1785" extrusionOk="0">
                    <a:moveTo>
                      <a:pt x="198" y="0"/>
                    </a:moveTo>
                    <a:lnTo>
                      <a:pt x="1" y="354"/>
                    </a:lnTo>
                    <a:lnTo>
                      <a:pt x="2555" y="1785"/>
                    </a:lnTo>
                    <a:cubicBezTo>
                      <a:pt x="2572" y="1635"/>
                      <a:pt x="2586" y="1485"/>
                      <a:pt x="2593" y="1342"/>
                    </a:cubicBezTo>
                    <a:lnTo>
                      <a:pt x="198" y="0"/>
                    </a:lnTo>
                    <a:close/>
                  </a:path>
                </a:pathLst>
              </a:custGeom>
              <a:solidFill>
                <a:srgbClr val="6525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28"/>
              <p:cNvSpPr/>
              <p:nvPr/>
            </p:nvSpPr>
            <p:spPr>
              <a:xfrm>
                <a:off x="1016116" y="3414072"/>
                <a:ext cx="583468" cy="405896"/>
              </a:xfrm>
              <a:custGeom>
                <a:avLst/>
                <a:gdLst/>
                <a:ahLst/>
                <a:cxnLst/>
                <a:rect l="l" t="t" r="r" b="b"/>
                <a:pathLst>
                  <a:path w="5185" h="3607" extrusionOk="0">
                    <a:moveTo>
                      <a:pt x="795" y="0"/>
                    </a:moveTo>
                    <a:cubicBezTo>
                      <a:pt x="547" y="0"/>
                      <a:pt x="285" y="158"/>
                      <a:pt x="134" y="426"/>
                    </a:cubicBezTo>
                    <a:cubicBezTo>
                      <a:pt x="31" y="610"/>
                      <a:pt x="0" y="810"/>
                      <a:pt x="31" y="988"/>
                    </a:cubicBezTo>
                    <a:cubicBezTo>
                      <a:pt x="65" y="1165"/>
                      <a:pt x="161" y="1318"/>
                      <a:pt x="313" y="1403"/>
                    </a:cubicBezTo>
                    <a:lnTo>
                      <a:pt x="4122" y="3539"/>
                    </a:lnTo>
                    <a:cubicBezTo>
                      <a:pt x="4204" y="3585"/>
                      <a:pt x="4295" y="3607"/>
                      <a:pt x="4387" y="3607"/>
                    </a:cubicBezTo>
                    <a:cubicBezTo>
                      <a:pt x="4636" y="3607"/>
                      <a:pt x="4899" y="3449"/>
                      <a:pt x="5048" y="3181"/>
                    </a:cubicBezTo>
                    <a:cubicBezTo>
                      <a:pt x="5154" y="2997"/>
                      <a:pt x="5185" y="2797"/>
                      <a:pt x="5150" y="2619"/>
                    </a:cubicBezTo>
                    <a:cubicBezTo>
                      <a:pt x="5120" y="2442"/>
                      <a:pt x="5021" y="2289"/>
                      <a:pt x="4871" y="2204"/>
                    </a:cubicBezTo>
                    <a:lnTo>
                      <a:pt x="1060" y="68"/>
                    </a:lnTo>
                    <a:cubicBezTo>
                      <a:pt x="978" y="22"/>
                      <a:pt x="887" y="0"/>
                      <a:pt x="79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28"/>
              <p:cNvSpPr/>
              <p:nvPr/>
            </p:nvSpPr>
            <p:spPr>
              <a:xfrm>
                <a:off x="1347630" y="3540893"/>
                <a:ext cx="2363" cy="788"/>
              </a:xfrm>
              <a:custGeom>
                <a:avLst/>
                <a:gdLst/>
                <a:ahLst/>
                <a:cxnLst/>
                <a:rect l="l" t="t" r="r" b="b"/>
                <a:pathLst>
                  <a:path w="21" h="7" extrusionOk="0">
                    <a:moveTo>
                      <a:pt x="0" y="0"/>
                    </a:moveTo>
                    <a:lnTo>
                      <a:pt x="0" y="0"/>
                    </a:lnTo>
                    <a:lnTo>
                      <a:pt x="21" y="7"/>
                    </a:lnTo>
                    <a:lnTo>
                      <a:pt x="21" y="7"/>
                    </a:lnTo>
                    <a:close/>
                  </a:path>
                </a:pathLst>
              </a:custGeom>
              <a:solidFill>
                <a:srgbClr val="C392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28"/>
              <p:cNvSpPr/>
              <p:nvPr/>
            </p:nvSpPr>
            <p:spPr>
              <a:xfrm>
                <a:off x="1349880" y="3541568"/>
                <a:ext cx="235525" cy="140437"/>
              </a:xfrm>
              <a:custGeom>
                <a:avLst/>
                <a:gdLst/>
                <a:ahLst/>
                <a:cxnLst/>
                <a:rect l="l" t="t" r="r" b="b"/>
                <a:pathLst>
                  <a:path w="2093" h="1248" extrusionOk="0">
                    <a:moveTo>
                      <a:pt x="1" y="1"/>
                    </a:moveTo>
                    <a:lnTo>
                      <a:pt x="1" y="1"/>
                    </a:lnTo>
                    <a:lnTo>
                      <a:pt x="1905" y="1071"/>
                    </a:lnTo>
                    <a:cubicBezTo>
                      <a:pt x="1980" y="1115"/>
                      <a:pt x="2045" y="1173"/>
                      <a:pt x="2093" y="1248"/>
                    </a:cubicBezTo>
                    <a:lnTo>
                      <a:pt x="2093" y="1248"/>
                    </a:lnTo>
                    <a:cubicBezTo>
                      <a:pt x="2045" y="1173"/>
                      <a:pt x="1980" y="1115"/>
                      <a:pt x="1905" y="1071"/>
                    </a:cubicBezTo>
                    <a:close/>
                  </a:path>
                </a:pathLst>
              </a:custGeom>
              <a:solidFill>
                <a:srgbClr val="BB781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28"/>
              <p:cNvSpPr/>
              <p:nvPr/>
            </p:nvSpPr>
            <p:spPr>
              <a:xfrm>
                <a:off x="1263682" y="3540893"/>
                <a:ext cx="333651" cy="279074"/>
              </a:xfrm>
              <a:custGeom>
                <a:avLst/>
                <a:gdLst/>
                <a:ahLst/>
                <a:cxnLst/>
                <a:rect l="l" t="t" r="r" b="b"/>
                <a:pathLst>
                  <a:path w="2965" h="2480" extrusionOk="0">
                    <a:moveTo>
                      <a:pt x="746" y="0"/>
                    </a:moveTo>
                    <a:lnTo>
                      <a:pt x="1" y="1332"/>
                    </a:lnTo>
                    <a:lnTo>
                      <a:pt x="1922" y="2412"/>
                    </a:lnTo>
                    <a:cubicBezTo>
                      <a:pt x="2004" y="2456"/>
                      <a:pt x="2095" y="2480"/>
                      <a:pt x="2188" y="2480"/>
                    </a:cubicBezTo>
                    <a:cubicBezTo>
                      <a:pt x="2436" y="2480"/>
                      <a:pt x="2699" y="2324"/>
                      <a:pt x="2848" y="2054"/>
                    </a:cubicBezTo>
                    <a:cubicBezTo>
                      <a:pt x="2927" y="1918"/>
                      <a:pt x="2964" y="1772"/>
                      <a:pt x="2964" y="1632"/>
                    </a:cubicBezTo>
                    <a:cubicBezTo>
                      <a:pt x="2964" y="1584"/>
                      <a:pt x="2957" y="1536"/>
                      <a:pt x="2950" y="1492"/>
                    </a:cubicBezTo>
                    <a:cubicBezTo>
                      <a:pt x="2936" y="1404"/>
                      <a:pt x="2903" y="1322"/>
                      <a:pt x="2859" y="1254"/>
                    </a:cubicBezTo>
                    <a:cubicBezTo>
                      <a:pt x="2811" y="1179"/>
                      <a:pt x="2746" y="1121"/>
                      <a:pt x="2671" y="1077"/>
                    </a:cubicBezTo>
                    <a:lnTo>
                      <a:pt x="767" y="7"/>
                    </a:lnTo>
                    <a:lnTo>
                      <a:pt x="74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28"/>
              <p:cNvSpPr/>
              <p:nvPr/>
            </p:nvSpPr>
            <p:spPr>
              <a:xfrm>
                <a:off x="1559524" y="2445080"/>
                <a:ext cx="583581" cy="406008"/>
              </a:xfrm>
              <a:custGeom>
                <a:avLst/>
                <a:gdLst/>
                <a:ahLst/>
                <a:cxnLst/>
                <a:rect l="l" t="t" r="r" b="b"/>
                <a:pathLst>
                  <a:path w="5186" h="3608" extrusionOk="0">
                    <a:moveTo>
                      <a:pt x="795" y="0"/>
                    </a:moveTo>
                    <a:cubicBezTo>
                      <a:pt x="547" y="0"/>
                      <a:pt x="286" y="157"/>
                      <a:pt x="137" y="423"/>
                    </a:cubicBezTo>
                    <a:cubicBezTo>
                      <a:pt x="32" y="610"/>
                      <a:pt x="1" y="811"/>
                      <a:pt x="35" y="988"/>
                    </a:cubicBezTo>
                    <a:cubicBezTo>
                      <a:pt x="66" y="1165"/>
                      <a:pt x="164" y="1315"/>
                      <a:pt x="315" y="1400"/>
                    </a:cubicBezTo>
                    <a:lnTo>
                      <a:pt x="4122" y="3540"/>
                    </a:lnTo>
                    <a:cubicBezTo>
                      <a:pt x="4205" y="3586"/>
                      <a:pt x="4295" y="3608"/>
                      <a:pt x="4388" y="3608"/>
                    </a:cubicBezTo>
                    <a:cubicBezTo>
                      <a:pt x="4637" y="3608"/>
                      <a:pt x="4901" y="3450"/>
                      <a:pt x="5053" y="3182"/>
                    </a:cubicBezTo>
                    <a:cubicBezTo>
                      <a:pt x="5155" y="2998"/>
                      <a:pt x="5185" y="2797"/>
                      <a:pt x="5151" y="2620"/>
                    </a:cubicBezTo>
                    <a:cubicBezTo>
                      <a:pt x="5121" y="2443"/>
                      <a:pt x="5022" y="2289"/>
                      <a:pt x="4872" y="2204"/>
                    </a:cubicBezTo>
                    <a:lnTo>
                      <a:pt x="1064" y="69"/>
                    </a:lnTo>
                    <a:cubicBezTo>
                      <a:pt x="980" y="22"/>
                      <a:pt x="889" y="0"/>
                      <a:pt x="79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28"/>
              <p:cNvSpPr/>
              <p:nvPr/>
            </p:nvSpPr>
            <p:spPr>
              <a:xfrm>
                <a:off x="1807202" y="2721790"/>
                <a:ext cx="2026" cy="1238"/>
              </a:xfrm>
              <a:custGeom>
                <a:avLst/>
                <a:gdLst/>
                <a:ahLst/>
                <a:cxnLst/>
                <a:rect l="l" t="t" r="r" b="b"/>
                <a:pathLst>
                  <a:path w="18" h="11" extrusionOk="0">
                    <a:moveTo>
                      <a:pt x="0" y="1"/>
                    </a:moveTo>
                    <a:lnTo>
                      <a:pt x="0" y="1"/>
                    </a:lnTo>
                    <a:lnTo>
                      <a:pt x="18" y="11"/>
                    </a:lnTo>
                    <a:close/>
                  </a:path>
                </a:pathLst>
              </a:custGeom>
              <a:solidFill>
                <a:srgbClr val="C392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28"/>
              <p:cNvSpPr/>
              <p:nvPr/>
            </p:nvSpPr>
            <p:spPr>
              <a:xfrm>
                <a:off x="1980048" y="3297942"/>
                <a:ext cx="138412" cy="195915"/>
              </a:xfrm>
              <a:custGeom>
                <a:avLst/>
                <a:gdLst/>
                <a:ahLst/>
                <a:cxnLst/>
                <a:rect l="l" t="t" r="r" b="b"/>
                <a:pathLst>
                  <a:path w="1230" h="1741" extrusionOk="0">
                    <a:moveTo>
                      <a:pt x="980" y="0"/>
                    </a:moveTo>
                    <a:cubicBezTo>
                      <a:pt x="908" y="0"/>
                      <a:pt x="841" y="35"/>
                      <a:pt x="805" y="99"/>
                    </a:cubicBezTo>
                    <a:lnTo>
                      <a:pt x="55" y="1438"/>
                    </a:lnTo>
                    <a:cubicBezTo>
                      <a:pt x="0" y="1532"/>
                      <a:pt x="41" y="1655"/>
                      <a:pt x="143" y="1713"/>
                    </a:cubicBezTo>
                    <a:cubicBezTo>
                      <a:pt x="177" y="1732"/>
                      <a:pt x="215" y="1741"/>
                      <a:pt x="252" y="1741"/>
                    </a:cubicBezTo>
                    <a:cubicBezTo>
                      <a:pt x="322" y="1741"/>
                      <a:pt x="389" y="1708"/>
                      <a:pt x="423" y="1645"/>
                    </a:cubicBezTo>
                    <a:lnTo>
                      <a:pt x="1176" y="303"/>
                    </a:lnTo>
                    <a:cubicBezTo>
                      <a:pt x="1230" y="207"/>
                      <a:pt x="1186" y="85"/>
                      <a:pt x="1087" y="27"/>
                    </a:cubicBezTo>
                    <a:cubicBezTo>
                      <a:pt x="1053" y="9"/>
                      <a:pt x="1016" y="0"/>
                      <a:pt x="9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28"/>
              <p:cNvSpPr/>
              <p:nvPr/>
            </p:nvSpPr>
            <p:spPr>
              <a:xfrm>
                <a:off x="1996140" y="3300980"/>
                <a:ext cx="118944" cy="192876"/>
              </a:xfrm>
              <a:custGeom>
                <a:avLst/>
                <a:gdLst/>
                <a:ahLst/>
                <a:cxnLst/>
                <a:rect l="l" t="t" r="r" b="b"/>
                <a:pathLst>
                  <a:path w="1057" h="1714" extrusionOk="0">
                    <a:moveTo>
                      <a:pt x="944" y="0"/>
                    </a:moveTo>
                    <a:lnTo>
                      <a:pt x="0" y="1686"/>
                    </a:lnTo>
                    <a:cubicBezTo>
                      <a:pt x="35" y="1703"/>
                      <a:pt x="72" y="1713"/>
                      <a:pt x="106" y="1713"/>
                    </a:cubicBezTo>
                    <a:cubicBezTo>
                      <a:pt x="178" y="1713"/>
                      <a:pt x="246" y="1680"/>
                      <a:pt x="280" y="1618"/>
                    </a:cubicBezTo>
                    <a:lnTo>
                      <a:pt x="1033" y="276"/>
                    </a:lnTo>
                    <a:cubicBezTo>
                      <a:pt x="1050" y="249"/>
                      <a:pt x="1057" y="218"/>
                      <a:pt x="1057" y="188"/>
                    </a:cubicBezTo>
                    <a:cubicBezTo>
                      <a:pt x="1057" y="116"/>
                      <a:pt x="1016" y="41"/>
                      <a:pt x="9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28"/>
              <p:cNvSpPr/>
              <p:nvPr/>
            </p:nvSpPr>
            <p:spPr>
              <a:xfrm>
                <a:off x="2937116" y="3806238"/>
                <a:ext cx="204805" cy="290102"/>
              </a:xfrm>
              <a:custGeom>
                <a:avLst/>
                <a:gdLst/>
                <a:ahLst/>
                <a:cxnLst/>
                <a:rect l="l" t="t" r="r" b="b"/>
                <a:pathLst>
                  <a:path w="1820" h="2578" extrusionOk="0">
                    <a:moveTo>
                      <a:pt x="1447" y="0"/>
                    </a:moveTo>
                    <a:cubicBezTo>
                      <a:pt x="1343" y="0"/>
                      <a:pt x="1244" y="51"/>
                      <a:pt x="1193" y="145"/>
                    </a:cubicBezTo>
                    <a:lnTo>
                      <a:pt x="79" y="2128"/>
                    </a:lnTo>
                    <a:cubicBezTo>
                      <a:pt x="0" y="2268"/>
                      <a:pt x="58" y="2452"/>
                      <a:pt x="212" y="2537"/>
                    </a:cubicBezTo>
                    <a:cubicBezTo>
                      <a:pt x="261" y="2564"/>
                      <a:pt x="316" y="2577"/>
                      <a:pt x="370" y="2577"/>
                    </a:cubicBezTo>
                    <a:cubicBezTo>
                      <a:pt x="474" y="2577"/>
                      <a:pt x="575" y="2527"/>
                      <a:pt x="627" y="2434"/>
                    </a:cubicBezTo>
                    <a:lnTo>
                      <a:pt x="1737" y="452"/>
                    </a:lnTo>
                    <a:cubicBezTo>
                      <a:pt x="1819" y="309"/>
                      <a:pt x="1758" y="125"/>
                      <a:pt x="1608" y="43"/>
                    </a:cubicBezTo>
                    <a:cubicBezTo>
                      <a:pt x="1557" y="14"/>
                      <a:pt x="1501" y="0"/>
                      <a:pt x="14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28"/>
              <p:cNvSpPr/>
              <p:nvPr/>
            </p:nvSpPr>
            <p:spPr>
              <a:xfrm>
                <a:off x="2960860" y="3811077"/>
                <a:ext cx="175997" cy="285264"/>
              </a:xfrm>
              <a:custGeom>
                <a:avLst/>
                <a:gdLst/>
                <a:ahLst/>
                <a:cxnLst/>
                <a:rect l="l" t="t" r="r" b="b"/>
                <a:pathLst>
                  <a:path w="1564" h="2535" extrusionOk="0">
                    <a:moveTo>
                      <a:pt x="1397" y="0"/>
                    </a:moveTo>
                    <a:lnTo>
                      <a:pt x="1" y="2494"/>
                    </a:lnTo>
                    <a:cubicBezTo>
                      <a:pt x="48" y="2521"/>
                      <a:pt x="106" y="2534"/>
                      <a:pt x="161" y="2534"/>
                    </a:cubicBezTo>
                    <a:cubicBezTo>
                      <a:pt x="263" y="2534"/>
                      <a:pt x="366" y="2484"/>
                      <a:pt x="416" y="2391"/>
                    </a:cubicBezTo>
                    <a:lnTo>
                      <a:pt x="1526" y="409"/>
                    </a:lnTo>
                    <a:cubicBezTo>
                      <a:pt x="1551" y="365"/>
                      <a:pt x="1564" y="321"/>
                      <a:pt x="1564" y="277"/>
                    </a:cubicBezTo>
                    <a:cubicBezTo>
                      <a:pt x="1564" y="168"/>
                      <a:pt x="1503" y="58"/>
                      <a:pt x="139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28"/>
              <p:cNvSpPr/>
              <p:nvPr/>
            </p:nvSpPr>
            <p:spPr>
              <a:xfrm>
                <a:off x="898410" y="3853613"/>
                <a:ext cx="930736" cy="172283"/>
              </a:xfrm>
              <a:custGeom>
                <a:avLst/>
                <a:gdLst/>
                <a:ahLst/>
                <a:cxnLst/>
                <a:rect l="l" t="t" r="r" b="b"/>
                <a:pathLst>
                  <a:path w="8271" h="1531" extrusionOk="0">
                    <a:moveTo>
                      <a:pt x="930" y="1"/>
                    </a:moveTo>
                    <a:cubicBezTo>
                      <a:pt x="419" y="1"/>
                      <a:pt x="1" y="345"/>
                      <a:pt x="1" y="763"/>
                    </a:cubicBezTo>
                    <a:cubicBezTo>
                      <a:pt x="1" y="975"/>
                      <a:pt x="106" y="1166"/>
                      <a:pt x="273" y="1305"/>
                    </a:cubicBezTo>
                    <a:cubicBezTo>
                      <a:pt x="444" y="1445"/>
                      <a:pt x="675" y="1530"/>
                      <a:pt x="930" y="1530"/>
                    </a:cubicBezTo>
                    <a:lnTo>
                      <a:pt x="7341" y="1530"/>
                    </a:lnTo>
                    <a:cubicBezTo>
                      <a:pt x="7852" y="1530"/>
                      <a:pt x="8271" y="1186"/>
                      <a:pt x="8271" y="763"/>
                    </a:cubicBezTo>
                    <a:cubicBezTo>
                      <a:pt x="8271" y="553"/>
                      <a:pt x="8165" y="362"/>
                      <a:pt x="7998" y="222"/>
                    </a:cubicBezTo>
                    <a:cubicBezTo>
                      <a:pt x="7831" y="86"/>
                      <a:pt x="7593" y="1"/>
                      <a:pt x="73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28"/>
              <p:cNvSpPr/>
              <p:nvPr/>
            </p:nvSpPr>
            <p:spPr>
              <a:xfrm>
                <a:off x="1360346" y="3853613"/>
                <a:ext cx="468800" cy="122433"/>
              </a:xfrm>
              <a:custGeom>
                <a:avLst/>
                <a:gdLst/>
                <a:ahLst/>
                <a:cxnLst/>
                <a:rect l="l" t="t" r="r" b="b"/>
                <a:pathLst>
                  <a:path w="4166" h="1088" extrusionOk="0">
                    <a:moveTo>
                      <a:pt x="0" y="1"/>
                    </a:moveTo>
                    <a:lnTo>
                      <a:pt x="0" y="1087"/>
                    </a:lnTo>
                    <a:lnTo>
                      <a:pt x="4080" y="1087"/>
                    </a:lnTo>
                    <a:cubicBezTo>
                      <a:pt x="4135" y="988"/>
                      <a:pt x="4166" y="880"/>
                      <a:pt x="4166" y="763"/>
                    </a:cubicBezTo>
                    <a:cubicBezTo>
                      <a:pt x="4166" y="553"/>
                      <a:pt x="4060" y="362"/>
                      <a:pt x="3893" y="222"/>
                    </a:cubicBezTo>
                    <a:cubicBezTo>
                      <a:pt x="3726" y="86"/>
                      <a:pt x="3488" y="1"/>
                      <a:pt x="3236" y="1"/>
                    </a:cubicBezTo>
                    <a:close/>
                  </a:path>
                </a:pathLst>
              </a:custGeom>
              <a:solidFill>
                <a:srgbClr val="201F2F">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28"/>
              <p:cNvSpPr/>
              <p:nvPr/>
            </p:nvSpPr>
            <p:spPr>
              <a:xfrm>
                <a:off x="815250" y="3975932"/>
                <a:ext cx="1097505" cy="210094"/>
              </a:xfrm>
              <a:custGeom>
                <a:avLst/>
                <a:gdLst/>
                <a:ahLst/>
                <a:cxnLst/>
                <a:rect l="l" t="t" r="r" b="b"/>
                <a:pathLst>
                  <a:path w="9753" h="1867" extrusionOk="0">
                    <a:moveTo>
                      <a:pt x="566" y="0"/>
                    </a:moveTo>
                    <a:cubicBezTo>
                      <a:pt x="253" y="0"/>
                      <a:pt x="1" y="256"/>
                      <a:pt x="1" y="566"/>
                    </a:cubicBezTo>
                    <a:lnTo>
                      <a:pt x="1" y="1866"/>
                    </a:lnTo>
                    <a:lnTo>
                      <a:pt x="9752" y="1866"/>
                    </a:lnTo>
                    <a:lnTo>
                      <a:pt x="9752" y="566"/>
                    </a:lnTo>
                    <a:cubicBezTo>
                      <a:pt x="9752" y="256"/>
                      <a:pt x="9496" y="0"/>
                      <a:pt x="918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28"/>
              <p:cNvSpPr/>
              <p:nvPr/>
            </p:nvSpPr>
            <p:spPr>
              <a:xfrm>
                <a:off x="1360346" y="3975932"/>
                <a:ext cx="552410" cy="156867"/>
              </a:xfrm>
              <a:custGeom>
                <a:avLst/>
                <a:gdLst/>
                <a:ahLst/>
                <a:cxnLst/>
                <a:rect l="l" t="t" r="r" b="b"/>
                <a:pathLst>
                  <a:path w="4909" h="1394" extrusionOk="0">
                    <a:moveTo>
                      <a:pt x="0" y="0"/>
                    </a:moveTo>
                    <a:lnTo>
                      <a:pt x="0" y="1393"/>
                    </a:lnTo>
                    <a:lnTo>
                      <a:pt x="4908" y="1393"/>
                    </a:lnTo>
                    <a:lnTo>
                      <a:pt x="4908" y="566"/>
                    </a:lnTo>
                    <a:cubicBezTo>
                      <a:pt x="4908" y="256"/>
                      <a:pt x="4652" y="0"/>
                      <a:pt x="433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28"/>
              <p:cNvSpPr/>
              <p:nvPr/>
            </p:nvSpPr>
            <p:spPr>
              <a:xfrm>
                <a:off x="815250" y="4132686"/>
                <a:ext cx="1097505" cy="53339"/>
              </a:xfrm>
              <a:custGeom>
                <a:avLst/>
                <a:gdLst/>
                <a:ahLst/>
                <a:cxnLst/>
                <a:rect l="l" t="t" r="r" b="b"/>
                <a:pathLst>
                  <a:path w="9753" h="474" extrusionOk="0">
                    <a:moveTo>
                      <a:pt x="1" y="0"/>
                    </a:moveTo>
                    <a:lnTo>
                      <a:pt x="1" y="473"/>
                    </a:lnTo>
                    <a:lnTo>
                      <a:pt x="9752" y="473"/>
                    </a:lnTo>
                    <a:lnTo>
                      <a:pt x="975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28"/>
              <p:cNvSpPr/>
              <p:nvPr/>
            </p:nvSpPr>
            <p:spPr>
              <a:xfrm>
                <a:off x="1360346" y="4132686"/>
                <a:ext cx="552410" cy="53339"/>
              </a:xfrm>
              <a:custGeom>
                <a:avLst/>
                <a:gdLst/>
                <a:ahLst/>
                <a:cxnLst/>
                <a:rect l="l" t="t" r="r" b="b"/>
                <a:pathLst>
                  <a:path w="4909" h="474" extrusionOk="0">
                    <a:moveTo>
                      <a:pt x="0" y="0"/>
                    </a:moveTo>
                    <a:lnTo>
                      <a:pt x="0" y="473"/>
                    </a:lnTo>
                    <a:lnTo>
                      <a:pt x="4908" y="473"/>
                    </a:lnTo>
                    <a:lnTo>
                      <a:pt x="490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2" name="Google Shape;272;p28"/>
            <p:cNvSpPr/>
            <p:nvPr/>
          </p:nvSpPr>
          <p:spPr>
            <a:xfrm>
              <a:off x="1986267" y="2843909"/>
              <a:ext cx="333651" cy="279074"/>
            </a:xfrm>
            <a:custGeom>
              <a:avLst/>
              <a:gdLst/>
              <a:ahLst/>
              <a:cxnLst/>
              <a:rect l="l" t="t" r="r" b="b"/>
              <a:pathLst>
                <a:path w="2965" h="2480" extrusionOk="0">
                  <a:moveTo>
                    <a:pt x="746" y="0"/>
                  </a:moveTo>
                  <a:lnTo>
                    <a:pt x="1" y="1332"/>
                  </a:lnTo>
                  <a:lnTo>
                    <a:pt x="1922" y="2412"/>
                  </a:lnTo>
                  <a:cubicBezTo>
                    <a:pt x="2004" y="2456"/>
                    <a:pt x="2095" y="2480"/>
                    <a:pt x="2188" y="2480"/>
                  </a:cubicBezTo>
                  <a:cubicBezTo>
                    <a:pt x="2436" y="2480"/>
                    <a:pt x="2699" y="2324"/>
                    <a:pt x="2848" y="2054"/>
                  </a:cubicBezTo>
                  <a:cubicBezTo>
                    <a:pt x="2927" y="1918"/>
                    <a:pt x="2964" y="1772"/>
                    <a:pt x="2964" y="1632"/>
                  </a:cubicBezTo>
                  <a:cubicBezTo>
                    <a:pt x="2964" y="1584"/>
                    <a:pt x="2957" y="1536"/>
                    <a:pt x="2950" y="1492"/>
                  </a:cubicBezTo>
                  <a:cubicBezTo>
                    <a:pt x="2936" y="1404"/>
                    <a:pt x="2903" y="1322"/>
                    <a:pt x="2859" y="1254"/>
                  </a:cubicBezTo>
                  <a:cubicBezTo>
                    <a:pt x="2811" y="1179"/>
                    <a:pt x="2746" y="1121"/>
                    <a:pt x="2671" y="1077"/>
                  </a:cubicBezTo>
                  <a:lnTo>
                    <a:pt x="767" y="7"/>
                  </a:lnTo>
                  <a:lnTo>
                    <a:pt x="74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3" name="Google Shape;273;p28"/>
          <p:cNvSpPr txBox="1"/>
          <p:nvPr/>
        </p:nvSpPr>
        <p:spPr>
          <a:xfrm rot="-1090356">
            <a:off x="4337920" y="1491751"/>
            <a:ext cx="4454589" cy="430991"/>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b="1">
                <a:solidFill>
                  <a:schemeClr val="accent5"/>
                </a:solidFill>
                <a:latin typeface="Arvo"/>
                <a:ea typeface="Arvo"/>
                <a:cs typeface="Arvo"/>
                <a:sym typeface="Arvo"/>
              </a:rPr>
              <a:t>Investigation</a:t>
            </a:r>
            <a:endParaRPr sz="1600" b="1">
              <a:solidFill>
                <a:schemeClr val="accent5"/>
              </a:solidFill>
              <a:latin typeface="Arvo"/>
              <a:ea typeface="Arvo"/>
              <a:cs typeface="Arvo"/>
              <a:sym typeface="Arvo"/>
            </a:endParaRPr>
          </a:p>
        </p:txBody>
      </p:sp>
      <p:sp>
        <p:nvSpPr>
          <p:cNvPr id="274" name="Google Shape;274;p28"/>
          <p:cNvSpPr txBox="1"/>
          <p:nvPr/>
        </p:nvSpPr>
        <p:spPr>
          <a:xfrm rot="1623374">
            <a:off x="6537216" y="2356343"/>
            <a:ext cx="2488433" cy="430816"/>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b="1">
                <a:solidFill>
                  <a:schemeClr val="accent5"/>
                </a:solidFill>
                <a:latin typeface="Arvo"/>
                <a:ea typeface="Arvo"/>
                <a:cs typeface="Arvo"/>
                <a:sym typeface="Arvo"/>
              </a:rPr>
              <a:t>Rapport-building</a:t>
            </a:r>
            <a:endParaRPr sz="1600" b="1">
              <a:solidFill>
                <a:schemeClr val="accent5"/>
              </a:solidFill>
              <a:latin typeface="Arvo"/>
              <a:ea typeface="Arvo"/>
              <a:cs typeface="Arvo"/>
              <a:sym typeface="Arvo"/>
            </a:endParaRPr>
          </a:p>
        </p:txBody>
      </p:sp>
      <p:sp>
        <p:nvSpPr>
          <p:cNvPr id="275" name="Google Shape;275;p28"/>
          <p:cNvSpPr txBox="1"/>
          <p:nvPr/>
        </p:nvSpPr>
        <p:spPr>
          <a:xfrm rot="900191">
            <a:off x="5378274" y="2686109"/>
            <a:ext cx="3949430" cy="431096"/>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b="1">
                <a:solidFill>
                  <a:schemeClr val="accent5"/>
                </a:solidFill>
                <a:latin typeface="Arvo"/>
                <a:ea typeface="Arvo"/>
                <a:cs typeface="Arvo"/>
                <a:sym typeface="Arvo"/>
              </a:rPr>
              <a:t>Exhaustive Research</a:t>
            </a:r>
            <a:endParaRPr sz="1600" b="1">
              <a:solidFill>
                <a:schemeClr val="accent5"/>
              </a:solidFill>
              <a:latin typeface="Arvo"/>
              <a:ea typeface="Arvo"/>
              <a:cs typeface="Arvo"/>
              <a:sym typeface="Arvo"/>
            </a:endParaRPr>
          </a:p>
        </p:txBody>
      </p:sp>
      <p:sp>
        <p:nvSpPr>
          <p:cNvPr id="276" name="Google Shape;276;p28"/>
          <p:cNvSpPr txBox="1"/>
          <p:nvPr/>
        </p:nvSpPr>
        <p:spPr>
          <a:xfrm rot="-570805">
            <a:off x="4557873" y="2913895"/>
            <a:ext cx="3318033" cy="43100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b="1">
                <a:solidFill>
                  <a:schemeClr val="accent5"/>
                </a:solidFill>
                <a:latin typeface="Arvo"/>
                <a:ea typeface="Arvo"/>
                <a:cs typeface="Arvo"/>
                <a:sym typeface="Arvo"/>
              </a:rPr>
              <a:t>Teamwork</a:t>
            </a:r>
            <a:endParaRPr sz="1600" b="1">
              <a:solidFill>
                <a:schemeClr val="accent5"/>
              </a:solidFill>
              <a:latin typeface="Arvo"/>
              <a:ea typeface="Arvo"/>
              <a:cs typeface="Arvo"/>
              <a:sym typeface="Arvo"/>
            </a:endParaRPr>
          </a:p>
        </p:txBody>
      </p:sp>
      <p:sp>
        <p:nvSpPr>
          <p:cNvPr id="277" name="Google Shape;277;p28"/>
          <p:cNvSpPr txBox="1"/>
          <p:nvPr/>
        </p:nvSpPr>
        <p:spPr>
          <a:xfrm>
            <a:off x="5878275" y="3247825"/>
            <a:ext cx="35361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b="1">
                <a:solidFill>
                  <a:schemeClr val="accent5"/>
                </a:solidFill>
                <a:latin typeface="Arvo"/>
                <a:ea typeface="Arvo"/>
                <a:cs typeface="Arvo"/>
                <a:sym typeface="Arvo"/>
              </a:rPr>
              <a:t>Supporting the client</a:t>
            </a:r>
            <a:endParaRPr sz="1600" b="1">
              <a:solidFill>
                <a:schemeClr val="accent5"/>
              </a:solidFill>
              <a:latin typeface="Arvo"/>
              <a:ea typeface="Arvo"/>
              <a:cs typeface="Arvo"/>
              <a:sym typeface="Arvo"/>
            </a:endParaRPr>
          </a:p>
        </p:txBody>
      </p:sp>
      <p:sp>
        <p:nvSpPr>
          <p:cNvPr id="278" name="Google Shape;278;p28"/>
          <p:cNvSpPr txBox="1"/>
          <p:nvPr/>
        </p:nvSpPr>
        <p:spPr>
          <a:xfrm>
            <a:off x="4143025" y="3877050"/>
            <a:ext cx="4844400" cy="1015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accent3"/>
                </a:solidFill>
                <a:latin typeface="Arvo"/>
                <a:ea typeface="Arvo"/>
                <a:cs typeface="Arvo"/>
                <a:sym typeface="Arvo"/>
              </a:rPr>
              <a:t>Creating a narrative that introduces the client for who they are, not what they’ve done.</a:t>
            </a:r>
            <a:endParaRPr sz="1800" b="1">
              <a:solidFill>
                <a:schemeClr val="accent3"/>
              </a:solidFill>
              <a:latin typeface="Arvo"/>
              <a:ea typeface="Arvo"/>
              <a:cs typeface="Arvo"/>
              <a:sym typeface="Arvo"/>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282"/>
        <p:cNvGrpSpPr/>
        <p:nvPr/>
      </p:nvGrpSpPr>
      <p:grpSpPr>
        <a:xfrm>
          <a:off x="0" y="0"/>
          <a:ext cx="0" cy="0"/>
          <a:chOff x="0" y="0"/>
          <a:chExt cx="0" cy="0"/>
        </a:xfrm>
      </p:grpSpPr>
      <p:sp>
        <p:nvSpPr>
          <p:cNvPr id="283" name="Google Shape;283;p29"/>
          <p:cNvSpPr txBox="1">
            <a:spLocks noGrp="1"/>
          </p:cNvSpPr>
          <p:nvPr>
            <p:ph type="title"/>
          </p:nvPr>
        </p:nvSpPr>
        <p:spPr>
          <a:xfrm>
            <a:off x="876750" y="2000250"/>
            <a:ext cx="7390500" cy="1278000"/>
          </a:xfrm>
          <a:prstGeom prst="rect">
            <a:avLst/>
          </a:prstGeom>
        </p:spPr>
        <p:txBody>
          <a:bodyPr spcFirstLastPara="1" wrap="square" lIns="91425" tIns="91425" rIns="91425" bIns="91425" anchor="ctr" anchorCtr="0">
            <a:noAutofit/>
          </a:bodyPr>
          <a:lstStyle/>
          <a:p>
            <a:pPr marL="457200" lvl="0" indent="0" algn="ctr" rtl="0">
              <a:spcBef>
                <a:spcPts val="0"/>
              </a:spcBef>
              <a:spcAft>
                <a:spcPts val="0"/>
              </a:spcAft>
              <a:buNone/>
            </a:pPr>
            <a:r>
              <a:rPr lang="en" sz="3400" b="1" dirty="0">
                <a:solidFill>
                  <a:schemeClr val="accent1"/>
                </a:solidFill>
                <a:latin typeface="Arvo"/>
                <a:ea typeface="Arvo"/>
                <a:cs typeface="Arvo"/>
                <a:sym typeface="Arvo"/>
              </a:rPr>
              <a:t>Mitigation:</a:t>
            </a:r>
            <a:r>
              <a:rPr lang="en" sz="3400" dirty="0">
                <a:latin typeface="Arvo"/>
                <a:ea typeface="Arvo"/>
                <a:cs typeface="Arvo"/>
                <a:sym typeface="Arvo"/>
              </a:rPr>
              <a:t> the process of humanizing a petitioner through fact-based storytelling.</a:t>
            </a:r>
            <a:endParaRPr sz="3400" dirty="0">
              <a:latin typeface="Arvo"/>
              <a:ea typeface="Arvo"/>
              <a:cs typeface="Arvo"/>
              <a:sym typeface="Arv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60"/>
        <p:cNvGrpSpPr/>
        <p:nvPr/>
      </p:nvGrpSpPr>
      <p:grpSpPr>
        <a:xfrm>
          <a:off x="0" y="0"/>
          <a:ext cx="0" cy="0"/>
          <a:chOff x="0" y="0"/>
          <a:chExt cx="0" cy="0"/>
        </a:xfrm>
      </p:grpSpPr>
      <p:sp>
        <p:nvSpPr>
          <p:cNvPr id="361" name="Google Shape;361;p31"/>
          <p:cNvSpPr/>
          <p:nvPr/>
        </p:nvSpPr>
        <p:spPr>
          <a:xfrm>
            <a:off x="1789400" y="590203"/>
            <a:ext cx="2542679" cy="2542703"/>
          </a:xfrm>
          <a:custGeom>
            <a:avLst/>
            <a:gdLst/>
            <a:ahLst/>
            <a:cxnLst/>
            <a:rect l="l" t="t" r="r" b="b"/>
            <a:pathLst>
              <a:path w="107173" h="107174" extrusionOk="0">
                <a:moveTo>
                  <a:pt x="53587" y="1"/>
                </a:moveTo>
                <a:cubicBezTo>
                  <a:pt x="23992" y="1"/>
                  <a:pt x="1" y="23992"/>
                  <a:pt x="1" y="53587"/>
                </a:cubicBezTo>
                <a:cubicBezTo>
                  <a:pt x="1" y="83182"/>
                  <a:pt x="23992" y="107174"/>
                  <a:pt x="53587" y="107174"/>
                </a:cubicBezTo>
                <a:cubicBezTo>
                  <a:pt x="83181" y="107174"/>
                  <a:pt x="107173" y="83182"/>
                  <a:pt x="107173" y="53587"/>
                </a:cubicBezTo>
                <a:cubicBezTo>
                  <a:pt x="107173" y="23992"/>
                  <a:pt x="83181" y="1"/>
                  <a:pt x="53587" y="1"/>
                </a:cubicBezTo>
                <a:close/>
              </a:path>
            </a:pathLst>
          </a:custGeom>
          <a:solidFill>
            <a:srgbClr val="F7F2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31"/>
          <p:cNvSpPr txBox="1">
            <a:spLocks noGrp="1"/>
          </p:cNvSpPr>
          <p:nvPr>
            <p:ph type="title"/>
          </p:nvPr>
        </p:nvSpPr>
        <p:spPr>
          <a:xfrm>
            <a:off x="713225" y="2010600"/>
            <a:ext cx="3858900" cy="1122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How do we develop </a:t>
            </a:r>
            <a:r>
              <a:rPr lang="en">
                <a:solidFill>
                  <a:schemeClr val="accent2"/>
                </a:solidFill>
              </a:rPr>
              <a:t>mitigation</a:t>
            </a:r>
            <a:r>
              <a:rPr lang="en"/>
              <a:t> for our clients?</a:t>
            </a:r>
            <a:endParaRPr/>
          </a:p>
        </p:txBody>
      </p:sp>
      <p:sp>
        <p:nvSpPr>
          <p:cNvPr id="363" name="Google Shape;363;p31"/>
          <p:cNvSpPr/>
          <p:nvPr/>
        </p:nvSpPr>
        <p:spPr>
          <a:xfrm>
            <a:off x="713225" y="3899079"/>
            <a:ext cx="709485" cy="709492"/>
          </a:xfrm>
          <a:custGeom>
            <a:avLst/>
            <a:gdLst/>
            <a:ahLst/>
            <a:cxnLst/>
            <a:rect l="l" t="t" r="r" b="b"/>
            <a:pathLst>
              <a:path w="107173" h="107174" extrusionOk="0">
                <a:moveTo>
                  <a:pt x="53587" y="1"/>
                </a:moveTo>
                <a:cubicBezTo>
                  <a:pt x="23992" y="1"/>
                  <a:pt x="1" y="23992"/>
                  <a:pt x="1" y="53587"/>
                </a:cubicBezTo>
                <a:cubicBezTo>
                  <a:pt x="1" y="83182"/>
                  <a:pt x="23992" y="107174"/>
                  <a:pt x="53587" y="107174"/>
                </a:cubicBezTo>
                <a:cubicBezTo>
                  <a:pt x="83181" y="107174"/>
                  <a:pt x="107173" y="83182"/>
                  <a:pt x="107173" y="53587"/>
                </a:cubicBezTo>
                <a:cubicBezTo>
                  <a:pt x="107173" y="23992"/>
                  <a:pt x="83181" y="1"/>
                  <a:pt x="53587" y="1"/>
                </a:cubicBezTo>
                <a:close/>
              </a:path>
            </a:pathLst>
          </a:custGeom>
          <a:solidFill>
            <a:srgbClr val="F7F2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367"/>
        <p:cNvGrpSpPr/>
        <p:nvPr/>
      </p:nvGrpSpPr>
      <p:grpSpPr>
        <a:xfrm>
          <a:off x="0" y="0"/>
          <a:ext cx="0" cy="0"/>
          <a:chOff x="0" y="0"/>
          <a:chExt cx="0" cy="0"/>
        </a:xfrm>
      </p:grpSpPr>
      <p:sp>
        <p:nvSpPr>
          <p:cNvPr id="368" name="Google Shape;368;p32"/>
          <p:cNvSpPr/>
          <p:nvPr/>
        </p:nvSpPr>
        <p:spPr>
          <a:xfrm>
            <a:off x="713225" y="1438275"/>
            <a:ext cx="7717500" cy="30195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32"/>
          <p:cNvSpPr txBox="1">
            <a:spLocks noGrp="1"/>
          </p:cNvSpPr>
          <p:nvPr>
            <p:ph type="ctrTitle"/>
          </p:nvPr>
        </p:nvSpPr>
        <p:spPr>
          <a:xfrm>
            <a:off x="1187550" y="415250"/>
            <a:ext cx="6768900" cy="655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Mitigation: </a:t>
            </a:r>
            <a:r>
              <a:rPr lang="en">
                <a:solidFill>
                  <a:schemeClr val="accent2"/>
                </a:solidFill>
              </a:rPr>
              <a:t>Past, Present, Future</a:t>
            </a:r>
            <a:endParaRPr>
              <a:solidFill>
                <a:schemeClr val="accent2"/>
              </a:solidFill>
            </a:endParaRPr>
          </a:p>
        </p:txBody>
      </p:sp>
      <p:sp>
        <p:nvSpPr>
          <p:cNvPr id="370" name="Google Shape;370;p32"/>
          <p:cNvSpPr txBox="1">
            <a:spLocks noGrp="1"/>
          </p:cNvSpPr>
          <p:nvPr>
            <p:ph type="body" idx="4294967295"/>
          </p:nvPr>
        </p:nvSpPr>
        <p:spPr>
          <a:xfrm>
            <a:off x="1694046" y="2066900"/>
            <a:ext cx="6169793" cy="2243100"/>
          </a:xfrm>
          <a:prstGeom prst="rect">
            <a:avLst/>
          </a:prstGeom>
        </p:spPr>
        <p:txBody>
          <a:bodyPr spcFirstLastPara="1" wrap="square" lIns="91425" tIns="274300" rIns="91425" bIns="0" anchor="ctr" anchorCtr="0">
            <a:noAutofit/>
          </a:bodyPr>
          <a:lstStyle/>
          <a:p>
            <a:pPr marL="285750" indent="-285750">
              <a:buClr>
                <a:schemeClr val="accent1"/>
              </a:buClr>
              <a:buSzPts val="1400"/>
            </a:pPr>
            <a:r>
              <a:rPr lang="en" b="1" dirty="0"/>
              <a:t>Past</a:t>
            </a:r>
            <a:r>
              <a:rPr lang="en" dirty="0"/>
              <a:t> – social history investigation </a:t>
            </a:r>
            <a:endParaRPr dirty="0"/>
          </a:p>
          <a:p>
            <a:pPr marL="285750" indent="-285750">
              <a:buClr>
                <a:schemeClr val="accent1"/>
              </a:buClr>
              <a:buSzPts val="1400"/>
            </a:pPr>
            <a:r>
              <a:rPr lang="en" b="1" dirty="0"/>
              <a:t>Present</a:t>
            </a:r>
            <a:r>
              <a:rPr lang="en" dirty="0"/>
              <a:t> – accomplishments during detention; programs completed, expressions of remorse, evidence of rehabilitation </a:t>
            </a:r>
            <a:endParaRPr dirty="0"/>
          </a:p>
          <a:p>
            <a:pPr marL="285750" indent="-285750">
              <a:buClr>
                <a:schemeClr val="accent1"/>
              </a:buClr>
              <a:buSzPts val="1400"/>
            </a:pPr>
            <a:r>
              <a:rPr lang="en" b="1" dirty="0"/>
              <a:t>Future</a:t>
            </a:r>
            <a:r>
              <a:rPr lang="en" dirty="0"/>
              <a:t> – Planning to come home</a:t>
            </a:r>
            <a:endParaRPr dirty="0"/>
          </a:p>
          <a:p>
            <a:pPr marL="457200" lvl="0" indent="0" algn="l" rtl="0">
              <a:spcBef>
                <a:spcPts val="1600"/>
              </a:spcBef>
              <a:spcAft>
                <a:spcPts val="0"/>
              </a:spcAft>
              <a:buNone/>
            </a:pPr>
            <a:endParaRPr dirty="0"/>
          </a:p>
          <a:p>
            <a:pPr marL="0" lvl="0" indent="0" algn="l" rtl="0">
              <a:spcBef>
                <a:spcPts val="1600"/>
              </a:spcBef>
              <a:spcAft>
                <a:spcPts val="1600"/>
              </a:spcAft>
              <a:buNone/>
            </a:pP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374"/>
        <p:cNvGrpSpPr/>
        <p:nvPr/>
      </p:nvGrpSpPr>
      <p:grpSpPr>
        <a:xfrm>
          <a:off x="0" y="0"/>
          <a:ext cx="0" cy="0"/>
          <a:chOff x="0" y="0"/>
          <a:chExt cx="0" cy="0"/>
        </a:xfrm>
      </p:grpSpPr>
      <p:sp>
        <p:nvSpPr>
          <p:cNvPr id="375" name="Google Shape;375;p33"/>
          <p:cNvSpPr txBox="1">
            <a:spLocks noGrp="1"/>
          </p:cNvSpPr>
          <p:nvPr>
            <p:ph type="ctrTitle"/>
          </p:nvPr>
        </p:nvSpPr>
        <p:spPr>
          <a:xfrm>
            <a:off x="1187550" y="415250"/>
            <a:ext cx="6768900" cy="655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Components </a:t>
            </a:r>
            <a:r>
              <a:rPr lang="en">
                <a:solidFill>
                  <a:schemeClr val="accent1"/>
                </a:solidFill>
              </a:rPr>
              <a:t>of Mitigation</a:t>
            </a:r>
            <a:endParaRPr>
              <a:solidFill>
                <a:schemeClr val="accent1"/>
              </a:solidFill>
            </a:endParaRPr>
          </a:p>
        </p:txBody>
      </p:sp>
      <p:sp>
        <p:nvSpPr>
          <p:cNvPr id="376" name="Google Shape;376;p33"/>
          <p:cNvSpPr txBox="1">
            <a:spLocks noGrp="1"/>
          </p:cNvSpPr>
          <p:nvPr>
            <p:ph type="subTitle" idx="1"/>
          </p:nvPr>
        </p:nvSpPr>
        <p:spPr>
          <a:xfrm>
            <a:off x="724563" y="1865001"/>
            <a:ext cx="1976700" cy="969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600"/>
              <a:t>Interviews</a:t>
            </a:r>
            <a:endParaRPr sz="1600"/>
          </a:p>
        </p:txBody>
      </p:sp>
      <p:sp>
        <p:nvSpPr>
          <p:cNvPr id="377" name="Google Shape;377;p33"/>
          <p:cNvSpPr txBox="1">
            <a:spLocks noGrp="1"/>
          </p:cNvSpPr>
          <p:nvPr>
            <p:ph type="subTitle" idx="2"/>
          </p:nvPr>
        </p:nvSpPr>
        <p:spPr>
          <a:xfrm>
            <a:off x="3583601" y="1867421"/>
            <a:ext cx="1976700" cy="969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sz="1600"/>
              <a:t>Collecting Records</a:t>
            </a:r>
            <a:endParaRPr sz="1600"/>
          </a:p>
        </p:txBody>
      </p:sp>
      <p:sp>
        <p:nvSpPr>
          <p:cNvPr id="378" name="Google Shape;378;p33"/>
          <p:cNvSpPr txBox="1">
            <a:spLocks noGrp="1"/>
          </p:cNvSpPr>
          <p:nvPr>
            <p:ph type="subTitle" idx="3"/>
          </p:nvPr>
        </p:nvSpPr>
        <p:spPr>
          <a:xfrm>
            <a:off x="6442640" y="1865001"/>
            <a:ext cx="1976700" cy="969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600"/>
              <a:t>Creating lists of people or places</a:t>
            </a:r>
            <a:endParaRPr sz="1600"/>
          </a:p>
        </p:txBody>
      </p:sp>
      <p:sp>
        <p:nvSpPr>
          <p:cNvPr id="379" name="Google Shape;379;p33"/>
          <p:cNvSpPr txBox="1">
            <a:spLocks noGrp="1"/>
          </p:cNvSpPr>
          <p:nvPr>
            <p:ph type="subTitle" idx="4"/>
          </p:nvPr>
        </p:nvSpPr>
        <p:spPr>
          <a:xfrm>
            <a:off x="724563" y="3688775"/>
            <a:ext cx="1976700" cy="971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600"/>
              <a:t>Chronology/ Timeline of events</a:t>
            </a:r>
            <a:endParaRPr sz="1600"/>
          </a:p>
        </p:txBody>
      </p:sp>
      <p:sp>
        <p:nvSpPr>
          <p:cNvPr id="380" name="Google Shape;380;p33"/>
          <p:cNvSpPr txBox="1">
            <a:spLocks noGrp="1"/>
          </p:cNvSpPr>
          <p:nvPr>
            <p:ph type="subTitle" idx="5"/>
          </p:nvPr>
        </p:nvSpPr>
        <p:spPr>
          <a:xfrm>
            <a:off x="3583601" y="3691201"/>
            <a:ext cx="1976700" cy="971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600"/>
              <a:t>Theory Memorandum </a:t>
            </a:r>
            <a:endParaRPr sz="1600"/>
          </a:p>
        </p:txBody>
      </p:sp>
      <p:sp>
        <p:nvSpPr>
          <p:cNvPr id="381" name="Google Shape;381;p33"/>
          <p:cNvSpPr txBox="1">
            <a:spLocks noGrp="1"/>
          </p:cNvSpPr>
          <p:nvPr>
            <p:ph type="subTitle" idx="6"/>
          </p:nvPr>
        </p:nvSpPr>
        <p:spPr>
          <a:xfrm>
            <a:off x="6442640" y="3688775"/>
            <a:ext cx="1976700" cy="971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600"/>
              <a:t>Social History </a:t>
            </a:r>
            <a:endParaRPr sz="1600"/>
          </a:p>
        </p:txBody>
      </p:sp>
      <p:sp>
        <p:nvSpPr>
          <p:cNvPr id="382" name="Google Shape;382;p33"/>
          <p:cNvSpPr/>
          <p:nvPr/>
        </p:nvSpPr>
        <p:spPr>
          <a:xfrm>
            <a:off x="1418060" y="1233976"/>
            <a:ext cx="589719" cy="589725"/>
          </a:xfrm>
          <a:custGeom>
            <a:avLst/>
            <a:gdLst/>
            <a:ahLst/>
            <a:cxnLst/>
            <a:rect l="l" t="t" r="r" b="b"/>
            <a:pathLst>
              <a:path w="107173" h="107174" extrusionOk="0">
                <a:moveTo>
                  <a:pt x="53587" y="1"/>
                </a:moveTo>
                <a:cubicBezTo>
                  <a:pt x="23992" y="1"/>
                  <a:pt x="1" y="23992"/>
                  <a:pt x="1" y="53587"/>
                </a:cubicBezTo>
                <a:cubicBezTo>
                  <a:pt x="1" y="83182"/>
                  <a:pt x="23992" y="107174"/>
                  <a:pt x="53587" y="107174"/>
                </a:cubicBezTo>
                <a:cubicBezTo>
                  <a:pt x="83181" y="107174"/>
                  <a:pt x="107173" y="83182"/>
                  <a:pt x="107173" y="53587"/>
                </a:cubicBezTo>
                <a:cubicBezTo>
                  <a:pt x="107173" y="23992"/>
                  <a:pt x="83181" y="1"/>
                  <a:pt x="5358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383" name="Google Shape;383;p33"/>
          <p:cNvSpPr/>
          <p:nvPr/>
        </p:nvSpPr>
        <p:spPr>
          <a:xfrm>
            <a:off x="4277148" y="1233976"/>
            <a:ext cx="589719" cy="589725"/>
          </a:xfrm>
          <a:custGeom>
            <a:avLst/>
            <a:gdLst/>
            <a:ahLst/>
            <a:cxnLst/>
            <a:rect l="l" t="t" r="r" b="b"/>
            <a:pathLst>
              <a:path w="107173" h="107174" extrusionOk="0">
                <a:moveTo>
                  <a:pt x="53587" y="1"/>
                </a:moveTo>
                <a:cubicBezTo>
                  <a:pt x="23992" y="1"/>
                  <a:pt x="1" y="23992"/>
                  <a:pt x="1" y="53587"/>
                </a:cubicBezTo>
                <a:cubicBezTo>
                  <a:pt x="1" y="83182"/>
                  <a:pt x="23992" y="107174"/>
                  <a:pt x="53587" y="107174"/>
                </a:cubicBezTo>
                <a:cubicBezTo>
                  <a:pt x="83181" y="107174"/>
                  <a:pt x="107173" y="83182"/>
                  <a:pt x="107173" y="53587"/>
                </a:cubicBezTo>
                <a:cubicBezTo>
                  <a:pt x="107173" y="23992"/>
                  <a:pt x="83181" y="1"/>
                  <a:pt x="5358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33"/>
          <p:cNvSpPr/>
          <p:nvPr/>
        </p:nvSpPr>
        <p:spPr>
          <a:xfrm>
            <a:off x="7136248" y="1233976"/>
            <a:ext cx="589719" cy="589725"/>
          </a:xfrm>
          <a:custGeom>
            <a:avLst/>
            <a:gdLst/>
            <a:ahLst/>
            <a:cxnLst/>
            <a:rect l="l" t="t" r="r" b="b"/>
            <a:pathLst>
              <a:path w="107173" h="107174" extrusionOk="0">
                <a:moveTo>
                  <a:pt x="53587" y="1"/>
                </a:moveTo>
                <a:cubicBezTo>
                  <a:pt x="23992" y="1"/>
                  <a:pt x="1" y="23992"/>
                  <a:pt x="1" y="53587"/>
                </a:cubicBezTo>
                <a:cubicBezTo>
                  <a:pt x="1" y="83182"/>
                  <a:pt x="23992" y="107174"/>
                  <a:pt x="53587" y="107174"/>
                </a:cubicBezTo>
                <a:cubicBezTo>
                  <a:pt x="83181" y="107174"/>
                  <a:pt x="107173" y="83182"/>
                  <a:pt x="107173" y="53587"/>
                </a:cubicBezTo>
                <a:cubicBezTo>
                  <a:pt x="107173" y="23992"/>
                  <a:pt x="83181" y="1"/>
                  <a:pt x="5358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33"/>
          <p:cNvSpPr/>
          <p:nvPr/>
        </p:nvSpPr>
        <p:spPr>
          <a:xfrm>
            <a:off x="1418060" y="3054001"/>
            <a:ext cx="589719" cy="589725"/>
          </a:xfrm>
          <a:custGeom>
            <a:avLst/>
            <a:gdLst/>
            <a:ahLst/>
            <a:cxnLst/>
            <a:rect l="l" t="t" r="r" b="b"/>
            <a:pathLst>
              <a:path w="107173" h="107174" extrusionOk="0">
                <a:moveTo>
                  <a:pt x="53587" y="1"/>
                </a:moveTo>
                <a:cubicBezTo>
                  <a:pt x="23992" y="1"/>
                  <a:pt x="1" y="23992"/>
                  <a:pt x="1" y="53587"/>
                </a:cubicBezTo>
                <a:cubicBezTo>
                  <a:pt x="1" y="83182"/>
                  <a:pt x="23992" y="107174"/>
                  <a:pt x="53587" y="107174"/>
                </a:cubicBezTo>
                <a:cubicBezTo>
                  <a:pt x="83181" y="107174"/>
                  <a:pt x="107173" y="83182"/>
                  <a:pt x="107173" y="53587"/>
                </a:cubicBezTo>
                <a:cubicBezTo>
                  <a:pt x="107173" y="23992"/>
                  <a:pt x="83181" y="1"/>
                  <a:pt x="5358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33"/>
          <p:cNvSpPr/>
          <p:nvPr/>
        </p:nvSpPr>
        <p:spPr>
          <a:xfrm>
            <a:off x="4277148" y="3054001"/>
            <a:ext cx="589719" cy="589725"/>
          </a:xfrm>
          <a:custGeom>
            <a:avLst/>
            <a:gdLst/>
            <a:ahLst/>
            <a:cxnLst/>
            <a:rect l="l" t="t" r="r" b="b"/>
            <a:pathLst>
              <a:path w="107173" h="107174" extrusionOk="0">
                <a:moveTo>
                  <a:pt x="53587" y="1"/>
                </a:moveTo>
                <a:cubicBezTo>
                  <a:pt x="23992" y="1"/>
                  <a:pt x="1" y="23992"/>
                  <a:pt x="1" y="53587"/>
                </a:cubicBezTo>
                <a:cubicBezTo>
                  <a:pt x="1" y="83182"/>
                  <a:pt x="23992" y="107174"/>
                  <a:pt x="53587" y="107174"/>
                </a:cubicBezTo>
                <a:cubicBezTo>
                  <a:pt x="83181" y="107174"/>
                  <a:pt x="107173" y="83182"/>
                  <a:pt x="107173" y="53587"/>
                </a:cubicBezTo>
                <a:cubicBezTo>
                  <a:pt x="107173" y="23992"/>
                  <a:pt x="83181" y="1"/>
                  <a:pt x="5358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33"/>
          <p:cNvSpPr/>
          <p:nvPr/>
        </p:nvSpPr>
        <p:spPr>
          <a:xfrm>
            <a:off x="7136248" y="3054001"/>
            <a:ext cx="589719" cy="589725"/>
          </a:xfrm>
          <a:custGeom>
            <a:avLst/>
            <a:gdLst/>
            <a:ahLst/>
            <a:cxnLst/>
            <a:rect l="l" t="t" r="r" b="b"/>
            <a:pathLst>
              <a:path w="107173" h="107174" extrusionOk="0">
                <a:moveTo>
                  <a:pt x="53587" y="1"/>
                </a:moveTo>
                <a:cubicBezTo>
                  <a:pt x="23992" y="1"/>
                  <a:pt x="1" y="23992"/>
                  <a:pt x="1" y="53587"/>
                </a:cubicBezTo>
                <a:cubicBezTo>
                  <a:pt x="1" y="83182"/>
                  <a:pt x="23992" y="107174"/>
                  <a:pt x="53587" y="107174"/>
                </a:cubicBezTo>
                <a:cubicBezTo>
                  <a:pt x="83181" y="107174"/>
                  <a:pt x="107173" y="83182"/>
                  <a:pt x="107173" y="53587"/>
                </a:cubicBezTo>
                <a:cubicBezTo>
                  <a:pt x="107173" y="23992"/>
                  <a:pt x="83181" y="1"/>
                  <a:pt x="5358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33"/>
          <p:cNvSpPr txBox="1">
            <a:spLocks noGrp="1"/>
          </p:cNvSpPr>
          <p:nvPr>
            <p:ph type="subTitle" idx="7"/>
          </p:nvPr>
        </p:nvSpPr>
        <p:spPr>
          <a:xfrm>
            <a:off x="724575" y="1372149"/>
            <a:ext cx="1976700" cy="312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A</a:t>
            </a:r>
            <a:endParaRPr/>
          </a:p>
        </p:txBody>
      </p:sp>
      <p:sp>
        <p:nvSpPr>
          <p:cNvPr id="389" name="Google Shape;389;p33"/>
          <p:cNvSpPr txBox="1">
            <a:spLocks noGrp="1"/>
          </p:cNvSpPr>
          <p:nvPr>
            <p:ph type="subTitle" idx="8"/>
          </p:nvPr>
        </p:nvSpPr>
        <p:spPr>
          <a:xfrm>
            <a:off x="3583613" y="1372930"/>
            <a:ext cx="1976700" cy="312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B</a:t>
            </a:r>
            <a:endParaRPr/>
          </a:p>
        </p:txBody>
      </p:sp>
      <p:sp>
        <p:nvSpPr>
          <p:cNvPr id="390" name="Google Shape;390;p33"/>
          <p:cNvSpPr txBox="1">
            <a:spLocks noGrp="1"/>
          </p:cNvSpPr>
          <p:nvPr>
            <p:ph type="subTitle" idx="9"/>
          </p:nvPr>
        </p:nvSpPr>
        <p:spPr>
          <a:xfrm>
            <a:off x="6442651" y="1372149"/>
            <a:ext cx="1976700" cy="312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C</a:t>
            </a:r>
            <a:endParaRPr/>
          </a:p>
        </p:txBody>
      </p:sp>
      <p:sp>
        <p:nvSpPr>
          <p:cNvPr id="391" name="Google Shape;391;p33"/>
          <p:cNvSpPr txBox="1">
            <a:spLocks noGrp="1"/>
          </p:cNvSpPr>
          <p:nvPr>
            <p:ph type="subTitle" idx="13"/>
          </p:nvPr>
        </p:nvSpPr>
        <p:spPr>
          <a:xfrm>
            <a:off x="724575" y="3191726"/>
            <a:ext cx="1976700" cy="313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D</a:t>
            </a:r>
            <a:endParaRPr/>
          </a:p>
        </p:txBody>
      </p:sp>
      <p:sp>
        <p:nvSpPr>
          <p:cNvPr id="392" name="Google Shape;392;p33"/>
          <p:cNvSpPr txBox="1">
            <a:spLocks noGrp="1"/>
          </p:cNvSpPr>
          <p:nvPr>
            <p:ph type="subTitle" idx="14"/>
          </p:nvPr>
        </p:nvSpPr>
        <p:spPr>
          <a:xfrm>
            <a:off x="3583613" y="3192509"/>
            <a:ext cx="1976700" cy="313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E</a:t>
            </a:r>
            <a:endParaRPr/>
          </a:p>
        </p:txBody>
      </p:sp>
      <p:sp>
        <p:nvSpPr>
          <p:cNvPr id="393" name="Google Shape;393;p33"/>
          <p:cNvSpPr txBox="1">
            <a:spLocks noGrp="1"/>
          </p:cNvSpPr>
          <p:nvPr>
            <p:ph type="subTitle" idx="15"/>
          </p:nvPr>
        </p:nvSpPr>
        <p:spPr>
          <a:xfrm>
            <a:off x="6442651" y="3191726"/>
            <a:ext cx="1976700" cy="313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F</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397"/>
        <p:cNvGrpSpPr/>
        <p:nvPr/>
      </p:nvGrpSpPr>
      <p:grpSpPr>
        <a:xfrm>
          <a:off x="0" y="0"/>
          <a:ext cx="0" cy="0"/>
          <a:chOff x="0" y="0"/>
          <a:chExt cx="0" cy="0"/>
        </a:xfrm>
      </p:grpSpPr>
      <p:sp>
        <p:nvSpPr>
          <p:cNvPr id="398" name="Google Shape;398;p34"/>
          <p:cNvSpPr txBox="1">
            <a:spLocks noGrp="1"/>
          </p:cNvSpPr>
          <p:nvPr>
            <p:ph type="ctrTitle"/>
          </p:nvPr>
        </p:nvSpPr>
        <p:spPr>
          <a:xfrm>
            <a:off x="1187550" y="415250"/>
            <a:ext cx="6768900" cy="655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solidFill>
                  <a:schemeClr val="accent1"/>
                </a:solidFill>
              </a:rPr>
              <a:t>Interviews</a:t>
            </a:r>
            <a:endParaRPr dirty="0">
              <a:solidFill>
                <a:schemeClr val="accent1"/>
              </a:solidFill>
            </a:endParaRPr>
          </a:p>
        </p:txBody>
      </p:sp>
      <p:sp>
        <p:nvSpPr>
          <p:cNvPr id="399" name="Google Shape;399;p34"/>
          <p:cNvSpPr/>
          <p:nvPr/>
        </p:nvSpPr>
        <p:spPr>
          <a:xfrm>
            <a:off x="713225" y="1438275"/>
            <a:ext cx="7717500" cy="30195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34"/>
          <p:cNvSpPr txBox="1">
            <a:spLocks noGrp="1"/>
          </p:cNvSpPr>
          <p:nvPr>
            <p:ph type="body" idx="4294967295"/>
          </p:nvPr>
        </p:nvSpPr>
        <p:spPr>
          <a:xfrm>
            <a:off x="918600" y="1517625"/>
            <a:ext cx="3633000" cy="2860800"/>
          </a:xfrm>
          <a:prstGeom prst="rect">
            <a:avLst/>
          </a:prstGeom>
        </p:spPr>
        <p:txBody>
          <a:bodyPr spcFirstLastPara="1" wrap="square" lIns="91425" tIns="274300" rIns="91425" bIns="0" anchor="ctr" anchorCtr="0">
            <a:noAutofit/>
          </a:bodyPr>
          <a:lstStyle/>
          <a:p>
            <a:pPr marL="285750" indent="-285750">
              <a:buClr>
                <a:schemeClr val="accent1"/>
              </a:buClr>
              <a:buSzPts val="1400"/>
            </a:pPr>
            <a:r>
              <a:rPr lang="en" sz="1400" dirty="0">
                <a:solidFill>
                  <a:schemeClr val="dk1"/>
                </a:solidFill>
              </a:rPr>
              <a:t>Client</a:t>
            </a:r>
            <a:endParaRPr sz="1400" dirty="0">
              <a:solidFill>
                <a:schemeClr val="dk1"/>
              </a:solidFill>
            </a:endParaRPr>
          </a:p>
          <a:p>
            <a:pPr marL="285750" indent="-285750">
              <a:buClr>
                <a:schemeClr val="accent1"/>
              </a:buClr>
              <a:buSzPts val="1400"/>
            </a:pPr>
            <a:r>
              <a:rPr lang="en" sz="1400" dirty="0">
                <a:solidFill>
                  <a:schemeClr val="dk1"/>
                </a:solidFill>
              </a:rPr>
              <a:t>All available family (parents, guardians, siblings, aunts/uncles, grandparents, cousins, godparents)</a:t>
            </a:r>
            <a:endParaRPr sz="1400" dirty="0">
              <a:solidFill>
                <a:schemeClr val="dk1"/>
              </a:solidFill>
            </a:endParaRPr>
          </a:p>
          <a:p>
            <a:pPr marL="285750" indent="-285750">
              <a:buClr>
                <a:schemeClr val="accent1"/>
              </a:buClr>
              <a:buSzPts val="1400"/>
            </a:pPr>
            <a:r>
              <a:rPr lang="en" sz="1400" dirty="0">
                <a:solidFill>
                  <a:schemeClr val="dk1"/>
                </a:solidFill>
              </a:rPr>
              <a:t>Client’s children</a:t>
            </a:r>
            <a:endParaRPr sz="1400" dirty="0">
              <a:solidFill>
                <a:schemeClr val="dk1"/>
              </a:solidFill>
            </a:endParaRPr>
          </a:p>
          <a:p>
            <a:pPr marL="285750" indent="-285750">
              <a:buClr>
                <a:schemeClr val="accent1"/>
              </a:buClr>
              <a:buSzPts val="1400"/>
            </a:pPr>
            <a:r>
              <a:rPr lang="en" sz="1400" dirty="0">
                <a:solidFill>
                  <a:schemeClr val="dk1"/>
                </a:solidFill>
              </a:rPr>
              <a:t>Friends</a:t>
            </a:r>
            <a:endParaRPr sz="1400" dirty="0">
              <a:solidFill>
                <a:schemeClr val="dk1"/>
              </a:solidFill>
            </a:endParaRPr>
          </a:p>
          <a:p>
            <a:pPr marL="285750" indent="-285750">
              <a:buClr>
                <a:schemeClr val="accent1"/>
              </a:buClr>
              <a:buSzPts val="1400"/>
            </a:pPr>
            <a:r>
              <a:rPr lang="en" sz="1400" dirty="0">
                <a:solidFill>
                  <a:schemeClr val="dk1"/>
                </a:solidFill>
              </a:rPr>
              <a:t>Significant others</a:t>
            </a:r>
            <a:endParaRPr sz="1400" dirty="0">
              <a:solidFill>
                <a:schemeClr val="dk1"/>
              </a:solidFill>
            </a:endParaRPr>
          </a:p>
          <a:p>
            <a:pPr marL="285750" indent="-285750">
              <a:buClr>
                <a:schemeClr val="accent1"/>
              </a:buClr>
              <a:buSzPts val="1400"/>
            </a:pPr>
            <a:r>
              <a:rPr lang="en" sz="1400" dirty="0">
                <a:solidFill>
                  <a:schemeClr val="dk1"/>
                </a:solidFill>
              </a:rPr>
              <a:t>School teachers, counselors, principals (and then some...)</a:t>
            </a:r>
          </a:p>
          <a:p>
            <a:pPr marL="285750" indent="-285750">
              <a:buClr>
                <a:schemeClr val="accent1"/>
              </a:buClr>
              <a:buSzPts val="1400"/>
            </a:pPr>
            <a:r>
              <a:rPr lang="en-US" sz="1400" dirty="0">
                <a:solidFill>
                  <a:schemeClr val="dk1"/>
                </a:solidFill>
              </a:rPr>
              <a:t>Correctional officers</a:t>
            </a:r>
          </a:p>
          <a:p>
            <a:pPr marL="0" indent="0">
              <a:buClr>
                <a:schemeClr val="accent1"/>
              </a:buClr>
              <a:buSzPts val="1400"/>
              <a:buNone/>
            </a:pPr>
            <a:endParaRPr lang="en-US" sz="1400" dirty="0">
              <a:solidFill>
                <a:schemeClr val="dk1"/>
              </a:solidFill>
            </a:endParaRPr>
          </a:p>
        </p:txBody>
      </p:sp>
      <p:sp>
        <p:nvSpPr>
          <p:cNvPr id="401" name="Google Shape;401;p34"/>
          <p:cNvSpPr txBox="1"/>
          <p:nvPr/>
        </p:nvSpPr>
        <p:spPr>
          <a:xfrm>
            <a:off x="4551600" y="1616907"/>
            <a:ext cx="4194300" cy="2662237"/>
          </a:xfrm>
          <a:prstGeom prst="rect">
            <a:avLst/>
          </a:prstGeom>
          <a:noFill/>
          <a:ln>
            <a:noFill/>
          </a:ln>
        </p:spPr>
        <p:txBody>
          <a:bodyPr spcFirstLastPara="1" wrap="square" lIns="91425" tIns="91425" rIns="91425" bIns="91425" anchor="ctr" anchorCtr="0">
            <a:spAutoFit/>
          </a:bodyPr>
          <a:lstStyle/>
          <a:p>
            <a:pPr marL="285750" indent="-285750">
              <a:lnSpc>
                <a:spcPct val="115000"/>
              </a:lnSpc>
              <a:buClr>
                <a:schemeClr val="accent1"/>
              </a:buClr>
              <a:buSzPts val="1400"/>
              <a:buFont typeface="Arvo"/>
              <a:buChar char="●"/>
            </a:pPr>
            <a:r>
              <a:rPr lang="en-US" dirty="0">
                <a:solidFill>
                  <a:schemeClr val="dk1"/>
                </a:solidFill>
                <a:latin typeface="Arvo"/>
                <a:sym typeface="Arvo"/>
              </a:rPr>
              <a:t>Mental health providers/therapist/psychologist</a:t>
            </a:r>
          </a:p>
          <a:p>
            <a:pPr marL="285750" indent="-285750">
              <a:lnSpc>
                <a:spcPct val="115000"/>
              </a:lnSpc>
              <a:buClr>
                <a:schemeClr val="accent1"/>
              </a:buClr>
              <a:buSzPts val="1400"/>
              <a:buFont typeface="Arvo"/>
              <a:buChar char="●"/>
            </a:pPr>
            <a:r>
              <a:rPr lang="en" dirty="0">
                <a:solidFill>
                  <a:schemeClr val="dk1"/>
                </a:solidFill>
                <a:latin typeface="Arvo"/>
                <a:sym typeface="Arvo"/>
              </a:rPr>
              <a:t>Coaches</a:t>
            </a:r>
            <a:endParaRPr dirty="0">
              <a:solidFill>
                <a:schemeClr val="dk1"/>
              </a:solidFill>
              <a:latin typeface="Arvo"/>
              <a:sym typeface="Arvo"/>
            </a:endParaRPr>
          </a:p>
          <a:p>
            <a:pPr marL="285750" indent="-285750">
              <a:lnSpc>
                <a:spcPct val="115000"/>
              </a:lnSpc>
              <a:buClr>
                <a:schemeClr val="accent1"/>
              </a:buClr>
              <a:buSzPts val="1400"/>
              <a:buFont typeface="Arvo"/>
              <a:buChar char="●"/>
            </a:pPr>
            <a:r>
              <a:rPr lang="en" dirty="0">
                <a:solidFill>
                  <a:schemeClr val="dk1"/>
                </a:solidFill>
                <a:latin typeface="Arvo"/>
                <a:sym typeface="Arvo"/>
              </a:rPr>
              <a:t>Ministers, rabbis, imams</a:t>
            </a:r>
            <a:endParaRPr dirty="0">
              <a:solidFill>
                <a:schemeClr val="dk1"/>
              </a:solidFill>
              <a:latin typeface="Arvo"/>
              <a:sym typeface="Arvo"/>
            </a:endParaRPr>
          </a:p>
          <a:p>
            <a:pPr marL="285750" indent="-285750">
              <a:lnSpc>
                <a:spcPct val="115000"/>
              </a:lnSpc>
              <a:buClr>
                <a:schemeClr val="accent1"/>
              </a:buClr>
              <a:buSzPts val="1400"/>
              <a:buFont typeface="Arvo"/>
              <a:buChar char="●"/>
            </a:pPr>
            <a:r>
              <a:rPr lang="en" dirty="0">
                <a:solidFill>
                  <a:schemeClr val="dk1"/>
                </a:solidFill>
                <a:latin typeface="Arvo"/>
                <a:sym typeface="Arvo"/>
              </a:rPr>
              <a:t>Role models</a:t>
            </a:r>
            <a:endParaRPr dirty="0">
              <a:solidFill>
                <a:schemeClr val="dk1"/>
              </a:solidFill>
              <a:latin typeface="Arvo"/>
              <a:sym typeface="Arvo"/>
            </a:endParaRPr>
          </a:p>
          <a:p>
            <a:pPr marL="285750" indent="-285750">
              <a:lnSpc>
                <a:spcPct val="115000"/>
              </a:lnSpc>
              <a:buClr>
                <a:schemeClr val="accent1"/>
              </a:buClr>
              <a:buSzPts val="1400"/>
              <a:buFont typeface="Arvo"/>
              <a:buChar char="●"/>
            </a:pPr>
            <a:r>
              <a:rPr lang="en" dirty="0">
                <a:solidFill>
                  <a:schemeClr val="dk1"/>
                </a:solidFill>
                <a:latin typeface="Arvo"/>
                <a:sym typeface="Arvo"/>
              </a:rPr>
              <a:t>Employers</a:t>
            </a:r>
            <a:endParaRPr dirty="0">
              <a:solidFill>
                <a:schemeClr val="dk1"/>
              </a:solidFill>
              <a:latin typeface="Arvo"/>
              <a:sym typeface="Arvo"/>
            </a:endParaRPr>
          </a:p>
          <a:p>
            <a:pPr marL="285750" indent="-285750">
              <a:lnSpc>
                <a:spcPct val="115000"/>
              </a:lnSpc>
              <a:buClr>
                <a:schemeClr val="accent1"/>
              </a:buClr>
              <a:buSzPts val="1400"/>
              <a:buFont typeface="Arvo"/>
              <a:buChar char="●"/>
            </a:pPr>
            <a:r>
              <a:rPr lang="en" dirty="0">
                <a:solidFill>
                  <a:schemeClr val="dk1"/>
                </a:solidFill>
                <a:latin typeface="Arvo"/>
                <a:sym typeface="Arvo"/>
              </a:rPr>
              <a:t>Co-workers</a:t>
            </a:r>
            <a:endParaRPr dirty="0">
              <a:solidFill>
                <a:schemeClr val="dk1"/>
              </a:solidFill>
              <a:latin typeface="Arvo"/>
              <a:sym typeface="Arvo"/>
            </a:endParaRPr>
          </a:p>
          <a:p>
            <a:pPr marL="285750" indent="-285750">
              <a:lnSpc>
                <a:spcPct val="115000"/>
              </a:lnSpc>
              <a:buClr>
                <a:schemeClr val="accent1"/>
              </a:buClr>
              <a:buSzPts val="1400"/>
              <a:buFont typeface="Arvo"/>
              <a:buChar char="●"/>
            </a:pPr>
            <a:r>
              <a:rPr lang="en" dirty="0">
                <a:solidFill>
                  <a:schemeClr val="dk1"/>
                </a:solidFill>
                <a:latin typeface="Arvo"/>
                <a:sym typeface="Arvo"/>
              </a:rPr>
              <a:t>Fellow inmates</a:t>
            </a:r>
            <a:endParaRPr dirty="0">
              <a:solidFill>
                <a:schemeClr val="dk1"/>
              </a:solidFill>
              <a:latin typeface="Arvo"/>
              <a:sym typeface="Arvo"/>
            </a:endParaRPr>
          </a:p>
          <a:p>
            <a:pPr marL="285750" indent="-285750">
              <a:lnSpc>
                <a:spcPct val="115000"/>
              </a:lnSpc>
              <a:buClr>
                <a:schemeClr val="accent1"/>
              </a:buClr>
              <a:buSzPts val="1400"/>
              <a:buFont typeface="Arvo"/>
              <a:buChar char="●"/>
            </a:pPr>
            <a:r>
              <a:rPr lang="en" dirty="0">
                <a:solidFill>
                  <a:schemeClr val="dk1"/>
                </a:solidFill>
                <a:latin typeface="Arvo"/>
                <a:sym typeface="Arvo"/>
              </a:rPr>
              <a:t>Community leaders</a:t>
            </a:r>
            <a:endParaRPr dirty="0">
              <a:solidFill>
                <a:schemeClr val="dk1"/>
              </a:solidFill>
              <a:latin typeface="Arvo"/>
              <a:sym typeface="Arvo"/>
            </a:endParaRPr>
          </a:p>
          <a:p>
            <a:pPr marL="285750" indent="-285750">
              <a:lnSpc>
                <a:spcPct val="115000"/>
              </a:lnSpc>
              <a:buClr>
                <a:schemeClr val="accent1"/>
              </a:buClr>
              <a:buSzPts val="1400"/>
              <a:buFont typeface="Arvo"/>
              <a:buChar char="●"/>
            </a:pPr>
            <a:r>
              <a:rPr lang="en" dirty="0">
                <a:solidFill>
                  <a:schemeClr val="dk1"/>
                </a:solidFill>
                <a:latin typeface="Arvo"/>
                <a:sym typeface="Arvo"/>
              </a:rPr>
              <a:t>Foster parents</a:t>
            </a:r>
            <a:endParaRPr dirty="0">
              <a:solidFill>
                <a:schemeClr val="dk1"/>
              </a:solidFill>
              <a:latin typeface="Arvo"/>
              <a:sym typeface="Arvo"/>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405"/>
        <p:cNvGrpSpPr/>
        <p:nvPr/>
      </p:nvGrpSpPr>
      <p:grpSpPr>
        <a:xfrm>
          <a:off x="0" y="0"/>
          <a:ext cx="0" cy="0"/>
          <a:chOff x="0" y="0"/>
          <a:chExt cx="0" cy="0"/>
        </a:xfrm>
      </p:grpSpPr>
      <p:sp>
        <p:nvSpPr>
          <p:cNvPr id="406" name="Google Shape;406;p35"/>
          <p:cNvSpPr txBox="1">
            <a:spLocks noGrp="1"/>
          </p:cNvSpPr>
          <p:nvPr>
            <p:ph type="ctrTitle"/>
          </p:nvPr>
        </p:nvSpPr>
        <p:spPr>
          <a:xfrm>
            <a:off x="1187550" y="415250"/>
            <a:ext cx="6768900" cy="655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Collecting </a:t>
            </a:r>
            <a:r>
              <a:rPr lang="en" dirty="0">
                <a:solidFill>
                  <a:schemeClr val="accent1"/>
                </a:solidFill>
              </a:rPr>
              <a:t>Records</a:t>
            </a:r>
            <a:endParaRPr dirty="0">
              <a:solidFill>
                <a:schemeClr val="accent1"/>
              </a:solidFill>
            </a:endParaRPr>
          </a:p>
        </p:txBody>
      </p:sp>
      <p:sp>
        <p:nvSpPr>
          <p:cNvPr id="407" name="Google Shape;407;p35"/>
          <p:cNvSpPr/>
          <p:nvPr/>
        </p:nvSpPr>
        <p:spPr>
          <a:xfrm>
            <a:off x="713225" y="1438275"/>
            <a:ext cx="7717500" cy="30195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35"/>
          <p:cNvSpPr txBox="1">
            <a:spLocks noGrp="1"/>
          </p:cNvSpPr>
          <p:nvPr>
            <p:ph type="body" idx="4294967295"/>
          </p:nvPr>
        </p:nvSpPr>
        <p:spPr>
          <a:xfrm>
            <a:off x="949150" y="1517625"/>
            <a:ext cx="3633000" cy="2860800"/>
          </a:xfrm>
          <a:prstGeom prst="rect">
            <a:avLst/>
          </a:prstGeom>
        </p:spPr>
        <p:txBody>
          <a:bodyPr spcFirstLastPara="1" wrap="square" lIns="91425" tIns="274300" rIns="91425" bIns="0" anchor="ctr" anchorCtr="0">
            <a:noAutofit/>
          </a:bodyPr>
          <a:lstStyle/>
          <a:p>
            <a:pPr marL="285750" indent="-285750">
              <a:buClr>
                <a:schemeClr val="accent1"/>
              </a:buClr>
              <a:buSzPts val="1400"/>
            </a:pPr>
            <a:r>
              <a:rPr lang="en" sz="1400" dirty="0">
                <a:solidFill>
                  <a:schemeClr val="dk1"/>
                </a:solidFill>
              </a:rPr>
              <a:t>School records</a:t>
            </a:r>
            <a:endParaRPr sz="1400" dirty="0">
              <a:solidFill>
                <a:schemeClr val="dk1"/>
              </a:solidFill>
            </a:endParaRPr>
          </a:p>
          <a:p>
            <a:pPr marL="285750" indent="-285750">
              <a:buClr>
                <a:schemeClr val="accent1"/>
              </a:buClr>
              <a:buSzPts val="1400"/>
            </a:pPr>
            <a:r>
              <a:rPr lang="en" sz="1400" dirty="0">
                <a:solidFill>
                  <a:schemeClr val="dk1"/>
                </a:solidFill>
              </a:rPr>
              <a:t>Hospital/Medical Provider records</a:t>
            </a:r>
            <a:endParaRPr sz="1400" dirty="0">
              <a:solidFill>
                <a:schemeClr val="dk1"/>
              </a:solidFill>
            </a:endParaRPr>
          </a:p>
          <a:p>
            <a:pPr marL="285750" indent="-285750">
              <a:buClr>
                <a:schemeClr val="accent1"/>
              </a:buClr>
              <a:buSzPts val="1400"/>
            </a:pPr>
            <a:r>
              <a:rPr lang="en" sz="1400" dirty="0">
                <a:solidFill>
                  <a:schemeClr val="dk1"/>
                </a:solidFill>
              </a:rPr>
              <a:t>Mental health records</a:t>
            </a:r>
            <a:endParaRPr sz="1400" dirty="0">
              <a:solidFill>
                <a:schemeClr val="dk1"/>
              </a:solidFill>
            </a:endParaRPr>
          </a:p>
          <a:p>
            <a:pPr marL="285750" indent="-285750">
              <a:buClr>
                <a:schemeClr val="accent1"/>
              </a:buClr>
              <a:buSzPts val="1400"/>
            </a:pPr>
            <a:r>
              <a:rPr lang="en" sz="1400" dirty="0">
                <a:solidFill>
                  <a:schemeClr val="dk1"/>
                </a:solidFill>
              </a:rPr>
              <a:t>Social service records (DHS, food stamps, WIC, AFCD, welfare, SS, 	foster homes, etc)</a:t>
            </a:r>
            <a:endParaRPr sz="1400" dirty="0">
              <a:solidFill>
                <a:schemeClr val="dk1"/>
              </a:solidFill>
            </a:endParaRPr>
          </a:p>
          <a:p>
            <a:pPr marL="285750" indent="-285750">
              <a:buClr>
                <a:schemeClr val="accent1"/>
              </a:buClr>
              <a:buSzPts val="1400"/>
            </a:pPr>
            <a:r>
              <a:rPr lang="en" sz="1400" dirty="0">
                <a:solidFill>
                  <a:schemeClr val="dk1"/>
                </a:solidFill>
              </a:rPr>
              <a:t>Juvenile court/institutional records</a:t>
            </a:r>
            <a:endParaRPr sz="1400" dirty="0">
              <a:solidFill>
                <a:schemeClr val="dk1"/>
              </a:solidFill>
            </a:endParaRPr>
          </a:p>
          <a:p>
            <a:pPr marL="285750" indent="-285750">
              <a:buClr>
                <a:schemeClr val="accent1"/>
              </a:buClr>
              <a:buSzPts val="1400"/>
            </a:pPr>
            <a:r>
              <a:rPr lang="en" sz="1400" dirty="0">
                <a:solidFill>
                  <a:schemeClr val="dk1"/>
                </a:solidFill>
              </a:rPr>
              <a:t>Probation/parole records</a:t>
            </a:r>
            <a:endParaRPr sz="1400" dirty="0">
              <a:solidFill>
                <a:schemeClr val="dk1"/>
              </a:solidFill>
            </a:endParaRPr>
          </a:p>
          <a:p>
            <a:pPr marL="285750" indent="-285750">
              <a:buClr>
                <a:schemeClr val="accent1"/>
              </a:buClr>
              <a:buSzPts val="1400"/>
            </a:pPr>
            <a:r>
              <a:rPr lang="en" sz="1400" dirty="0">
                <a:solidFill>
                  <a:schemeClr val="dk1"/>
                </a:solidFill>
              </a:rPr>
              <a:t>Employment records</a:t>
            </a:r>
            <a:endParaRPr sz="1400" dirty="0">
              <a:solidFill>
                <a:schemeClr val="dk1"/>
              </a:solidFill>
            </a:endParaRPr>
          </a:p>
        </p:txBody>
      </p:sp>
      <p:sp>
        <p:nvSpPr>
          <p:cNvPr id="409" name="Google Shape;409;p35"/>
          <p:cNvSpPr txBox="1"/>
          <p:nvPr/>
        </p:nvSpPr>
        <p:spPr>
          <a:xfrm>
            <a:off x="4643887" y="1864666"/>
            <a:ext cx="3725100" cy="2166717"/>
          </a:xfrm>
          <a:prstGeom prst="rect">
            <a:avLst/>
          </a:prstGeom>
          <a:noFill/>
          <a:ln>
            <a:noFill/>
          </a:ln>
        </p:spPr>
        <p:txBody>
          <a:bodyPr spcFirstLastPara="1" wrap="square" lIns="91425" tIns="91425" rIns="91425" bIns="91425" anchor="t" anchorCtr="0">
            <a:spAutoFit/>
          </a:bodyPr>
          <a:lstStyle/>
          <a:p>
            <a:pPr marL="285750" lvl="0" indent="-285750">
              <a:lnSpc>
                <a:spcPct val="115000"/>
              </a:lnSpc>
              <a:buClr>
                <a:schemeClr val="accent1"/>
              </a:buClr>
              <a:buSzPts val="1400"/>
              <a:buFont typeface="Arvo"/>
              <a:buChar char="●"/>
            </a:pPr>
            <a:r>
              <a:rPr lang="en" dirty="0">
                <a:solidFill>
                  <a:schemeClr val="dk1"/>
                </a:solidFill>
                <a:latin typeface="Arvo"/>
                <a:sym typeface="Arvo"/>
              </a:rPr>
              <a:t>Family photographs/home videos</a:t>
            </a:r>
            <a:endParaRPr dirty="0">
              <a:solidFill>
                <a:schemeClr val="dk1"/>
              </a:solidFill>
              <a:latin typeface="Arvo"/>
              <a:sym typeface="Arvo"/>
            </a:endParaRPr>
          </a:p>
          <a:p>
            <a:pPr marL="285750" lvl="0" indent="-285750">
              <a:lnSpc>
                <a:spcPct val="115000"/>
              </a:lnSpc>
              <a:buClr>
                <a:schemeClr val="accent1"/>
              </a:buClr>
              <a:buSzPts val="1400"/>
              <a:buFont typeface="Arvo"/>
              <a:buChar char="●"/>
            </a:pPr>
            <a:r>
              <a:rPr lang="en" dirty="0">
                <a:solidFill>
                  <a:schemeClr val="dk1"/>
                </a:solidFill>
                <a:latin typeface="Arvo"/>
                <a:sym typeface="Arvo"/>
              </a:rPr>
              <a:t>Pictures of the home environment/video</a:t>
            </a:r>
            <a:endParaRPr dirty="0">
              <a:solidFill>
                <a:schemeClr val="dk1"/>
              </a:solidFill>
              <a:latin typeface="Arvo"/>
              <a:sym typeface="Arvo"/>
            </a:endParaRPr>
          </a:p>
          <a:p>
            <a:pPr marL="285750" lvl="0" indent="-285750">
              <a:lnSpc>
                <a:spcPct val="115000"/>
              </a:lnSpc>
              <a:buClr>
                <a:schemeClr val="accent1"/>
              </a:buClr>
              <a:buSzPts val="1400"/>
              <a:buFont typeface="Arvo"/>
              <a:buChar char="●"/>
            </a:pPr>
            <a:r>
              <a:rPr lang="en" dirty="0">
                <a:solidFill>
                  <a:schemeClr val="dk1"/>
                </a:solidFill>
                <a:latin typeface="Arvo"/>
                <a:sym typeface="Arvo"/>
              </a:rPr>
              <a:t>Diplomas, school awards/achievements</a:t>
            </a:r>
            <a:endParaRPr dirty="0">
              <a:solidFill>
                <a:schemeClr val="dk1"/>
              </a:solidFill>
              <a:latin typeface="Arvo"/>
              <a:sym typeface="Arvo"/>
            </a:endParaRPr>
          </a:p>
          <a:p>
            <a:pPr marL="285750" lvl="0" indent="-285750">
              <a:lnSpc>
                <a:spcPct val="115000"/>
              </a:lnSpc>
              <a:buClr>
                <a:schemeClr val="accent1"/>
              </a:buClr>
              <a:buSzPts val="1400"/>
              <a:buFont typeface="Arvo"/>
              <a:buChar char="●"/>
            </a:pPr>
            <a:r>
              <a:rPr lang="en" dirty="0">
                <a:solidFill>
                  <a:schemeClr val="dk1"/>
                </a:solidFill>
                <a:latin typeface="Arvo"/>
                <a:sym typeface="Arvo"/>
              </a:rPr>
              <a:t>Correspondence between client and family (especially children!)</a:t>
            </a:r>
            <a:endParaRPr dirty="0">
              <a:solidFill>
                <a:schemeClr val="dk1"/>
              </a:solidFill>
              <a:latin typeface="Arvo"/>
              <a:sym typeface="Arvo"/>
            </a:endParaRPr>
          </a:p>
          <a:p>
            <a:pPr marL="285750" lvl="0" indent="-285750">
              <a:lnSpc>
                <a:spcPct val="115000"/>
              </a:lnSpc>
              <a:buClr>
                <a:schemeClr val="accent1"/>
              </a:buClr>
              <a:buSzPts val="1400"/>
              <a:buFont typeface="Arvo"/>
              <a:buChar char="●"/>
            </a:pPr>
            <a:r>
              <a:rPr lang="en" dirty="0">
                <a:solidFill>
                  <a:schemeClr val="dk1"/>
                </a:solidFill>
                <a:latin typeface="Arvo"/>
                <a:sym typeface="Arvo"/>
              </a:rPr>
              <a:t>Artwork, poetry, prose by client</a:t>
            </a:r>
            <a:endParaRPr dirty="0">
              <a:solidFill>
                <a:schemeClr val="dk1"/>
              </a:solidFill>
              <a:latin typeface="Arvo"/>
              <a:sym typeface="Arvo"/>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413"/>
        <p:cNvGrpSpPr/>
        <p:nvPr/>
      </p:nvGrpSpPr>
      <p:grpSpPr>
        <a:xfrm>
          <a:off x="0" y="0"/>
          <a:ext cx="0" cy="0"/>
          <a:chOff x="0" y="0"/>
          <a:chExt cx="0" cy="0"/>
        </a:xfrm>
      </p:grpSpPr>
      <p:sp>
        <p:nvSpPr>
          <p:cNvPr id="414" name="Google Shape;414;p36"/>
          <p:cNvSpPr txBox="1">
            <a:spLocks noGrp="1"/>
          </p:cNvSpPr>
          <p:nvPr>
            <p:ph type="ctrTitle"/>
          </p:nvPr>
        </p:nvSpPr>
        <p:spPr>
          <a:xfrm>
            <a:off x="1187550" y="415250"/>
            <a:ext cx="6768900" cy="655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Understanding </a:t>
            </a:r>
            <a:r>
              <a:rPr lang="en" dirty="0">
                <a:solidFill>
                  <a:schemeClr val="accent1"/>
                </a:solidFill>
              </a:rPr>
              <a:t>Context</a:t>
            </a:r>
            <a:endParaRPr dirty="0">
              <a:solidFill>
                <a:schemeClr val="accent1"/>
              </a:solidFill>
            </a:endParaRPr>
          </a:p>
        </p:txBody>
      </p:sp>
      <p:sp>
        <p:nvSpPr>
          <p:cNvPr id="415" name="Google Shape;415;p36"/>
          <p:cNvSpPr/>
          <p:nvPr/>
        </p:nvSpPr>
        <p:spPr>
          <a:xfrm>
            <a:off x="713225" y="1438275"/>
            <a:ext cx="7717500" cy="30195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36"/>
          <p:cNvSpPr txBox="1"/>
          <p:nvPr/>
        </p:nvSpPr>
        <p:spPr>
          <a:xfrm>
            <a:off x="4643450" y="1438275"/>
            <a:ext cx="3725100" cy="400200"/>
          </a:xfrm>
          <a:prstGeom prst="rect">
            <a:avLst/>
          </a:prstGeom>
          <a:noFill/>
          <a:ln>
            <a:noFill/>
          </a:ln>
        </p:spPr>
        <p:txBody>
          <a:bodyPr spcFirstLastPara="1" wrap="square" lIns="91425" tIns="91425" rIns="91425" bIns="91425" anchor="t" anchorCtr="0">
            <a:spAutoFit/>
          </a:bodyPr>
          <a:lstStyle/>
          <a:p>
            <a:pPr marL="457200" lvl="0" indent="0" algn="l" rtl="0">
              <a:lnSpc>
                <a:spcPct val="115000"/>
              </a:lnSpc>
              <a:spcBef>
                <a:spcPts val="0"/>
              </a:spcBef>
              <a:spcAft>
                <a:spcPts val="1600"/>
              </a:spcAft>
              <a:buNone/>
            </a:pPr>
            <a:endParaRPr>
              <a:solidFill>
                <a:schemeClr val="dk1"/>
              </a:solidFill>
              <a:latin typeface="Arvo"/>
              <a:ea typeface="Arvo"/>
              <a:cs typeface="Arvo"/>
              <a:sym typeface="Arvo"/>
            </a:endParaRPr>
          </a:p>
        </p:txBody>
      </p:sp>
      <p:sp>
        <p:nvSpPr>
          <p:cNvPr id="417" name="Google Shape;417;p36"/>
          <p:cNvSpPr txBox="1"/>
          <p:nvPr/>
        </p:nvSpPr>
        <p:spPr>
          <a:xfrm>
            <a:off x="1602250" y="2000250"/>
            <a:ext cx="5970000" cy="2308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300">
                <a:solidFill>
                  <a:schemeClr val="dk1"/>
                </a:solidFill>
                <a:latin typeface="Arvo"/>
                <a:ea typeface="Arvo"/>
                <a:cs typeface="Arvo"/>
                <a:sym typeface="Arvo"/>
              </a:rPr>
              <a:t>Transmit findings from interviews and records to experts to assist in preparing psychological reports, social histories, and establishing admission eligibility for community placements</a:t>
            </a:r>
            <a:endParaRPr sz="2300">
              <a:solidFill>
                <a:schemeClr val="dk1"/>
              </a:solidFill>
              <a:latin typeface="Arvo"/>
              <a:ea typeface="Arvo"/>
              <a:cs typeface="Arvo"/>
              <a:sym typeface="Arvo"/>
            </a:endParaRPr>
          </a:p>
          <a:p>
            <a:pPr marL="0" lvl="0" indent="0" algn="ctr" rtl="0">
              <a:spcBef>
                <a:spcPts val="0"/>
              </a:spcBef>
              <a:spcAft>
                <a:spcPts val="0"/>
              </a:spcAft>
              <a:buNone/>
            </a:pPr>
            <a:endParaRPr sz="2300">
              <a:solidFill>
                <a:schemeClr val="dk1"/>
              </a:solidFill>
              <a:latin typeface="Arvo"/>
              <a:ea typeface="Arvo"/>
              <a:cs typeface="Arvo"/>
              <a:sym typeface="Arvo"/>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EA0DA-E041-E1E5-4A21-3936DB46059B}"/>
              </a:ext>
            </a:extLst>
          </p:cNvPr>
          <p:cNvSpPr>
            <a:spLocks noGrp="1"/>
          </p:cNvSpPr>
          <p:nvPr>
            <p:ph type="ctrTitle"/>
          </p:nvPr>
        </p:nvSpPr>
        <p:spPr/>
        <p:txBody>
          <a:bodyPr/>
          <a:lstStyle/>
          <a:p>
            <a:r>
              <a:rPr lang="en-US" dirty="0"/>
              <a:t>Motivational Interviewing</a:t>
            </a:r>
          </a:p>
        </p:txBody>
      </p:sp>
      <p:sp>
        <p:nvSpPr>
          <p:cNvPr id="6" name="TextBox 5">
            <a:extLst>
              <a:ext uri="{FF2B5EF4-FFF2-40B4-BE49-F238E27FC236}">
                <a16:creationId xmlns:a16="http://schemas.microsoft.com/office/drawing/2014/main" id="{A2A91366-1BA1-5B86-0B89-92299757F296}"/>
              </a:ext>
            </a:extLst>
          </p:cNvPr>
          <p:cNvSpPr txBox="1"/>
          <p:nvPr/>
        </p:nvSpPr>
        <p:spPr>
          <a:xfrm>
            <a:off x="752524" y="3235570"/>
            <a:ext cx="3597460" cy="1557927"/>
          </a:xfrm>
          <a:prstGeom prst="rect">
            <a:avLst/>
          </a:prstGeom>
          <a:noFill/>
        </p:spPr>
        <p:txBody>
          <a:bodyPr wrap="none" rtlCol="0">
            <a:spAutoFit/>
          </a:bodyPr>
          <a:lstStyle/>
          <a:p>
            <a:pPr algn="ctr"/>
            <a:r>
              <a:rPr lang="en-US" sz="1600" dirty="0">
                <a:solidFill>
                  <a:schemeClr val="dk1"/>
                </a:solidFill>
                <a:latin typeface="Arvo"/>
                <a:ea typeface="Arvo"/>
                <a:cs typeface="Arvo"/>
                <a:sym typeface="Arvo"/>
              </a:rPr>
              <a:t>Traditional Interviewing</a:t>
            </a:r>
          </a:p>
          <a:p>
            <a:endParaRPr lang="en-US" sz="1600" dirty="0">
              <a:solidFill>
                <a:schemeClr val="dk1"/>
              </a:solidFill>
              <a:latin typeface="Arvo"/>
              <a:ea typeface="Arvo"/>
              <a:cs typeface="Arvo"/>
              <a:sym typeface="Arvo"/>
            </a:endParaRPr>
          </a:p>
          <a:p>
            <a:pPr marL="285750" indent="-285750">
              <a:lnSpc>
                <a:spcPct val="115000"/>
              </a:lnSpc>
              <a:buClr>
                <a:schemeClr val="accent1"/>
              </a:buClr>
              <a:buSzPts val="1400"/>
              <a:buFont typeface="Arvo"/>
              <a:buChar char="●"/>
            </a:pPr>
            <a:r>
              <a:rPr lang="en-US" dirty="0">
                <a:solidFill>
                  <a:schemeClr val="dk1"/>
                </a:solidFill>
                <a:latin typeface="Arvo"/>
                <a:sym typeface="Arvo"/>
              </a:rPr>
              <a:t>Invoke information  (plea, persuade</a:t>
            </a:r>
          </a:p>
          <a:p>
            <a:pPr marL="285750" indent="-285750">
              <a:lnSpc>
                <a:spcPct val="115000"/>
              </a:lnSpc>
              <a:buClr>
                <a:schemeClr val="accent1"/>
              </a:buClr>
              <a:buSzPts val="1400"/>
              <a:buFont typeface="Arvo"/>
              <a:buChar char="●"/>
            </a:pPr>
            <a:r>
              <a:rPr lang="en-US" dirty="0">
                <a:solidFill>
                  <a:schemeClr val="dk1"/>
                </a:solidFill>
                <a:latin typeface="Arvo"/>
                <a:sym typeface="Arvo"/>
              </a:rPr>
              <a:t>Logical persuasion</a:t>
            </a:r>
          </a:p>
          <a:p>
            <a:pPr marL="285750" indent="-285750">
              <a:lnSpc>
                <a:spcPct val="115000"/>
              </a:lnSpc>
              <a:buClr>
                <a:schemeClr val="accent1"/>
              </a:buClr>
              <a:buSzPts val="1400"/>
              <a:buFont typeface="Arvo"/>
              <a:buChar char="●"/>
            </a:pPr>
            <a:r>
              <a:rPr lang="en-US" dirty="0">
                <a:solidFill>
                  <a:schemeClr val="dk1"/>
                </a:solidFill>
                <a:latin typeface="Arvo"/>
                <a:sym typeface="Arvo"/>
              </a:rPr>
              <a:t>Tell what to do</a:t>
            </a:r>
          </a:p>
          <a:p>
            <a:pPr marL="285750" indent="-285750">
              <a:lnSpc>
                <a:spcPct val="115000"/>
              </a:lnSpc>
              <a:buClr>
                <a:schemeClr val="accent1"/>
              </a:buClr>
              <a:buSzPts val="1400"/>
              <a:buFont typeface="Arvo"/>
              <a:buChar char="●"/>
            </a:pPr>
            <a:r>
              <a:rPr lang="en-US" dirty="0">
                <a:solidFill>
                  <a:schemeClr val="dk1"/>
                </a:solidFill>
                <a:latin typeface="Arvo"/>
                <a:sym typeface="Arvo"/>
              </a:rPr>
              <a:t>Tell why to do it</a:t>
            </a:r>
          </a:p>
        </p:txBody>
      </p:sp>
      <p:sp>
        <p:nvSpPr>
          <p:cNvPr id="8" name="TextBox 7">
            <a:extLst>
              <a:ext uri="{FF2B5EF4-FFF2-40B4-BE49-F238E27FC236}">
                <a16:creationId xmlns:a16="http://schemas.microsoft.com/office/drawing/2014/main" id="{182BA61E-8C0F-4DC7-2026-2830812ADF41}"/>
              </a:ext>
            </a:extLst>
          </p:cNvPr>
          <p:cNvSpPr txBox="1"/>
          <p:nvPr/>
        </p:nvSpPr>
        <p:spPr>
          <a:xfrm>
            <a:off x="5357996" y="3235570"/>
            <a:ext cx="3138167" cy="1557927"/>
          </a:xfrm>
          <a:prstGeom prst="rect">
            <a:avLst/>
          </a:prstGeom>
          <a:noFill/>
        </p:spPr>
        <p:txBody>
          <a:bodyPr wrap="none" rtlCol="0">
            <a:spAutoFit/>
          </a:bodyPr>
          <a:lstStyle/>
          <a:p>
            <a:pPr algn="ctr"/>
            <a:r>
              <a:rPr lang="en-US" sz="1600" dirty="0">
                <a:solidFill>
                  <a:schemeClr val="dk1"/>
                </a:solidFill>
                <a:latin typeface="Arvo"/>
                <a:ea typeface="Arvo"/>
                <a:cs typeface="Arvo"/>
                <a:sym typeface="Arvo"/>
              </a:rPr>
              <a:t>Motivational Interviewing</a:t>
            </a:r>
          </a:p>
          <a:p>
            <a:endParaRPr lang="en-US" sz="1600" dirty="0">
              <a:solidFill>
                <a:schemeClr val="dk1"/>
              </a:solidFill>
              <a:latin typeface="Arvo"/>
              <a:sym typeface="Arvo"/>
            </a:endParaRPr>
          </a:p>
          <a:p>
            <a:pPr marL="285750" indent="-285750">
              <a:lnSpc>
                <a:spcPct val="115000"/>
              </a:lnSpc>
              <a:buClr>
                <a:schemeClr val="accent1"/>
              </a:buClr>
              <a:buSzPts val="1400"/>
              <a:buFont typeface="Arvo"/>
              <a:buChar char="●"/>
            </a:pPr>
            <a:r>
              <a:rPr lang="en-US" dirty="0">
                <a:solidFill>
                  <a:schemeClr val="dk1"/>
                </a:solidFill>
                <a:latin typeface="Arvo"/>
                <a:sym typeface="Arvo"/>
              </a:rPr>
              <a:t>Evoke information (draw-out)</a:t>
            </a:r>
          </a:p>
          <a:p>
            <a:pPr marL="285750" indent="-285750">
              <a:lnSpc>
                <a:spcPct val="115000"/>
              </a:lnSpc>
              <a:buClr>
                <a:schemeClr val="accent1"/>
              </a:buClr>
              <a:buSzPts val="1400"/>
              <a:buFont typeface="Arvo"/>
              <a:buChar char="●"/>
            </a:pPr>
            <a:r>
              <a:rPr lang="en-US" dirty="0">
                <a:solidFill>
                  <a:schemeClr val="dk1"/>
                </a:solidFill>
                <a:latin typeface="Arvo"/>
                <a:sym typeface="Arvo"/>
              </a:rPr>
              <a:t>Support positive talk</a:t>
            </a:r>
          </a:p>
          <a:p>
            <a:pPr marL="285750" indent="-285750">
              <a:lnSpc>
                <a:spcPct val="115000"/>
              </a:lnSpc>
              <a:buClr>
                <a:schemeClr val="accent1"/>
              </a:buClr>
              <a:buSzPts val="1400"/>
              <a:buFont typeface="Arvo"/>
              <a:buChar char="●"/>
            </a:pPr>
            <a:r>
              <a:rPr lang="en-US" dirty="0">
                <a:solidFill>
                  <a:schemeClr val="dk1"/>
                </a:solidFill>
                <a:latin typeface="Arvo"/>
                <a:sym typeface="Arvo"/>
              </a:rPr>
              <a:t>Ask open-ended questions</a:t>
            </a:r>
          </a:p>
          <a:p>
            <a:pPr marL="285750" indent="-285750">
              <a:lnSpc>
                <a:spcPct val="115000"/>
              </a:lnSpc>
              <a:buClr>
                <a:schemeClr val="accent1"/>
              </a:buClr>
              <a:buSzPts val="1400"/>
              <a:buFont typeface="Arvo"/>
              <a:buChar char="●"/>
            </a:pPr>
            <a:r>
              <a:rPr lang="en-US" dirty="0">
                <a:solidFill>
                  <a:schemeClr val="dk1"/>
                </a:solidFill>
                <a:latin typeface="Arvo"/>
                <a:sym typeface="Arvo"/>
              </a:rPr>
              <a:t>Encourage reflection</a:t>
            </a:r>
            <a:endParaRPr lang="en-US" dirty="0">
              <a:solidFill>
                <a:schemeClr val="dk1"/>
              </a:solidFill>
              <a:latin typeface="Arvo"/>
            </a:endParaRPr>
          </a:p>
        </p:txBody>
      </p:sp>
      <p:sp>
        <p:nvSpPr>
          <p:cNvPr id="10" name="TextBox 9">
            <a:extLst>
              <a:ext uri="{FF2B5EF4-FFF2-40B4-BE49-F238E27FC236}">
                <a16:creationId xmlns:a16="http://schemas.microsoft.com/office/drawing/2014/main" id="{BBA7A830-FECA-7A34-1E47-712076D604AB}"/>
              </a:ext>
            </a:extLst>
          </p:cNvPr>
          <p:cNvSpPr txBox="1"/>
          <p:nvPr/>
        </p:nvSpPr>
        <p:spPr>
          <a:xfrm>
            <a:off x="351692" y="1098886"/>
            <a:ext cx="8440615" cy="1815882"/>
          </a:xfrm>
          <a:prstGeom prst="rect">
            <a:avLst/>
          </a:prstGeom>
          <a:noFill/>
        </p:spPr>
        <p:txBody>
          <a:bodyPr wrap="square" rtlCol="0">
            <a:spAutoFit/>
          </a:bodyPr>
          <a:lstStyle/>
          <a:p>
            <a:pPr algn="ctr"/>
            <a:r>
              <a:rPr lang="en-GB" sz="2800" dirty="0">
                <a:solidFill>
                  <a:schemeClr val="tx2"/>
                </a:solidFill>
                <a:latin typeface="Avenir Book" panose="02000503020000020003" pitchFamily="2" charset="0"/>
              </a:rPr>
              <a:t>Motivational Interviewing </a:t>
            </a:r>
            <a:r>
              <a:rPr lang="en-GB" sz="2800" dirty="0">
                <a:solidFill>
                  <a:schemeClr val="tx1"/>
                </a:solidFill>
                <a:latin typeface="Avenir Book" panose="02000503020000020003" pitchFamily="2" charset="0"/>
              </a:rPr>
              <a:t>is a directive, client-</a:t>
            </a:r>
            <a:r>
              <a:rPr lang="en-GB" sz="2800" dirty="0" err="1">
                <a:solidFill>
                  <a:schemeClr val="tx1"/>
                </a:solidFill>
                <a:latin typeface="Avenir Book" panose="02000503020000020003" pitchFamily="2" charset="0"/>
              </a:rPr>
              <a:t>centered</a:t>
            </a:r>
            <a:r>
              <a:rPr lang="en-GB" sz="2800" dirty="0">
                <a:solidFill>
                  <a:schemeClr val="tx1"/>
                </a:solidFill>
                <a:latin typeface="Avenir Book" panose="02000503020000020003" pitchFamily="2" charset="0"/>
              </a:rPr>
              <a:t> </a:t>
            </a:r>
            <a:r>
              <a:rPr lang="en-GB" sz="2800" dirty="0" err="1">
                <a:solidFill>
                  <a:schemeClr val="tx1"/>
                </a:solidFill>
                <a:latin typeface="Avenir Book" panose="02000503020000020003" pitchFamily="2" charset="0"/>
              </a:rPr>
              <a:t>counseling</a:t>
            </a:r>
            <a:r>
              <a:rPr lang="en-GB" sz="2800" dirty="0">
                <a:solidFill>
                  <a:schemeClr val="tx1"/>
                </a:solidFill>
                <a:latin typeface="Avenir Book" panose="02000503020000020003" pitchFamily="2" charset="0"/>
              </a:rPr>
              <a:t> style for eliciting </a:t>
            </a:r>
            <a:r>
              <a:rPr lang="en-GB" sz="2800" dirty="0" err="1">
                <a:solidFill>
                  <a:schemeClr val="tx1"/>
                </a:solidFill>
                <a:latin typeface="Avenir Book" panose="02000503020000020003" pitchFamily="2" charset="0"/>
              </a:rPr>
              <a:t>behavior</a:t>
            </a:r>
            <a:r>
              <a:rPr lang="en-GB" sz="2800" dirty="0">
                <a:solidFill>
                  <a:schemeClr val="tx1"/>
                </a:solidFill>
                <a:latin typeface="Avenir Book" panose="02000503020000020003" pitchFamily="2" charset="0"/>
              </a:rPr>
              <a:t> change by helping clients explore and resolve ambivalence.</a:t>
            </a:r>
            <a:endParaRPr lang="en-US" sz="2800" dirty="0">
              <a:solidFill>
                <a:schemeClr val="tx1"/>
              </a:solidFill>
              <a:latin typeface="Avenir Book" panose="02000503020000020003" pitchFamily="2" charset="0"/>
            </a:endParaRPr>
          </a:p>
        </p:txBody>
      </p:sp>
    </p:spTree>
    <p:extLst>
      <p:ext uri="{BB962C8B-B14F-4D97-AF65-F5344CB8AC3E}">
        <p14:creationId xmlns:p14="http://schemas.microsoft.com/office/powerpoint/2010/main" val="9715907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2734A-EB5B-CD1A-A27C-415FB6B881DF}"/>
              </a:ext>
            </a:extLst>
          </p:cNvPr>
          <p:cNvSpPr>
            <a:spLocks noGrp="1"/>
          </p:cNvSpPr>
          <p:nvPr>
            <p:ph type="ctrTitle"/>
          </p:nvPr>
        </p:nvSpPr>
        <p:spPr/>
        <p:txBody>
          <a:bodyPr/>
          <a:lstStyle/>
          <a:p>
            <a:r>
              <a:rPr lang="en-US" dirty="0"/>
              <a:t>Ethical Considerations </a:t>
            </a:r>
            <a:r>
              <a:rPr lang="en-US" dirty="0">
                <a:solidFill>
                  <a:schemeClr val="tx2"/>
                </a:solidFill>
              </a:rPr>
              <a:t>in Legal Practice</a:t>
            </a:r>
          </a:p>
        </p:txBody>
      </p:sp>
      <p:sp>
        <p:nvSpPr>
          <p:cNvPr id="3" name="TextBox 2">
            <a:extLst>
              <a:ext uri="{FF2B5EF4-FFF2-40B4-BE49-F238E27FC236}">
                <a16:creationId xmlns:a16="http://schemas.microsoft.com/office/drawing/2014/main" id="{D2091F1C-4F98-B389-EF55-417AC14697DB}"/>
              </a:ext>
            </a:extLst>
          </p:cNvPr>
          <p:cNvSpPr txBox="1"/>
          <p:nvPr/>
        </p:nvSpPr>
        <p:spPr>
          <a:xfrm>
            <a:off x="478302" y="1511737"/>
            <a:ext cx="8187396" cy="2800767"/>
          </a:xfrm>
          <a:prstGeom prst="rect">
            <a:avLst/>
          </a:prstGeom>
          <a:noFill/>
        </p:spPr>
        <p:txBody>
          <a:bodyPr wrap="square" rtlCol="0">
            <a:spAutoFit/>
          </a:bodyPr>
          <a:lstStyle/>
          <a:p>
            <a:pPr marL="400050" lvl="0" indent="-285750" algn="l" rtl="0">
              <a:spcBef>
                <a:spcPts val="0"/>
              </a:spcBef>
              <a:spcAft>
                <a:spcPts val="0"/>
              </a:spcAft>
              <a:buClr>
                <a:schemeClr val="tx2"/>
              </a:buClr>
              <a:buSzPts val="1800"/>
              <a:buFont typeface="Arial" panose="020B0604020202020204" pitchFamily="34" charset="0"/>
              <a:buChar char="•"/>
            </a:pPr>
            <a:r>
              <a:rPr lang="en-GB" sz="1800" dirty="0">
                <a:solidFill>
                  <a:schemeClr val="tx1"/>
                </a:solidFill>
                <a:latin typeface="Avenir Book" panose="02000503020000020003" pitchFamily="2" charset="0"/>
                <a:ea typeface="Kanit"/>
                <a:cs typeface="Kanit"/>
                <a:sym typeface="Kanit"/>
              </a:rPr>
              <a:t>We don’t want to guide the witness</a:t>
            </a:r>
          </a:p>
          <a:p>
            <a:pPr marL="857250" lvl="1" indent="-285750" algn="l" rtl="0">
              <a:spcBef>
                <a:spcPts val="0"/>
              </a:spcBef>
              <a:spcAft>
                <a:spcPts val="0"/>
              </a:spcAft>
              <a:buClr>
                <a:schemeClr val="tx2"/>
              </a:buClr>
              <a:buSzPts val="1800"/>
              <a:buFont typeface="Arial" panose="020B0604020202020204" pitchFamily="34" charset="0"/>
              <a:buChar char="•"/>
            </a:pPr>
            <a:r>
              <a:rPr lang="en-GB" sz="1800" i="1" dirty="0">
                <a:solidFill>
                  <a:schemeClr val="tx1"/>
                </a:solidFill>
                <a:latin typeface="Avenir Book" panose="02000503020000020003" pitchFamily="2" charset="0"/>
                <a:ea typeface="Kanit"/>
                <a:cs typeface="Kanit"/>
                <a:sym typeface="Kanit"/>
              </a:rPr>
              <a:t>Be careful not to put words in the client’s mouth </a:t>
            </a:r>
          </a:p>
          <a:p>
            <a:pPr marL="400050" lvl="0" indent="-285750" algn="l" rtl="0">
              <a:spcBef>
                <a:spcPts val="0"/>
              </a:spcBef>
              <a:spcAft>
                <a:spcPts val="0"/>
              </a:spcAft>
              <a:buClr>
                <a:schemeClr val="tx2"/>
              </a:buClr>
              <a:buSzPts val="1800"/>
              <a:buFont typeface="Arial" panose="020B0604020202020204" pitchFamily="34" charset="0"/>
              <a:buChar char="•"/>
            </a:pPr>
            <a:r>
              <a:rPr lang="en-GB" sz="1800" dirty="0">
                <a:solidFill>
                  <a:schemeClr val="tx1"/>
                </a:solidFill>
                <a:latin typeface="Avenir Book" panose="02000503020000020003" pitchFamily="2" charset="0"/>
                <a:ea typeface="Kanit"/>
                <a:cs typeface="Kanit"/>
                <a:sym typeface="Kanit"/>
              </a:rPr>
              <a:t>Let the client tell their story</a:t>
            </a:r>
          </a:p>
          <a:p>
            <a:pPr marL="857250" lvl="1" indent="-285750" algn="l" rtl="0">
              <a:spcBef>
                <a:spcPts val="0"/>
              </a:spcBef>
              <a:spcAft>
                <a:spcPts val="0"/>
              </a:spcAft>
              <a:buClr>
                <a:schemeClr val="tx2"/>
              </a:buClr>
              <a:buSzPts val="1800"/>
              <a:buFont typeface="Arial" panose="020B0604020202020204" pitchFamily="34" charset="0"/>
              <a:buChar char="•"/>
            </a:pPr>
            <a:r>
              <a:rPr lang="en-GB" sz="1800" i="1" dirty="0">
                <a:solidFill>
                  <a:schemeClr val="tx1"/>
                </a:solidFill>
                <a:latin typeface="Avenir Book" panose="02000503020000020003" pitchFamily="2" charset="0"/>
                <a:ea typeface="Kanit"/>
                <a:cs typeface="Kanit"/>
                <a:sym typeface="Kanit"/>
              </a:rPr>
              <a:t>Be affirming</a:t>
            </a:r>
          </a:p>
          <a:p>
            <a:pPr marL="857250" lvl="1" indent="-285750" algn="l" rtl="0">
              <a:spcBef>
                <a:spcPts val="0"/>
              </a:spcBef>
              <a:spcAft>
                <a:spcPts val="0"/>
              </a:spcAft>
              <a:buClr>
                <a:schemeClr val="tx2"/>
              </a:buClr>
              <a:buSzPts val="1800"/>
              <a:buFont typeface="Arial" panose="020B0604020202020204" pitchFamily="34" charset="0"/>
              <a:buChar char="•"/>
            </a:pPr>
            <a:r>
              <a:rPr lang="en-GB" sz="1800" i="1" dirty="0">
                <a:solidFill>
                  <a:schemeClr val="tx1"/>
                </a:solidFill>
                <a:latin typeface="Avenir Book" panose="02000503020000020003" pitchFamily="2" charset="0"/>
                <a:ea typeface="Kanit"/>
                <a:cs typeface="Kanit"/>
                <a:sym typeface="Kanit"/>
              </a:rPr>
              <a:t>Ask Furthering Questions </a:t>
            </a:r>
          </a:p>
          <a:p>
            <a:pPr marL="400050" lvl="0" indent="-285750" algn="l" rtl="0">
              <a:spcBef>
                <a:spcPts val="0"/>
              </a:spcBef>
              <a:spcAft>
                <a:spcPts val="0"/>
              </a:spcAft>
              <a:buClr>
                <a:schemeClr val="tx2"/>
              </a:buClr>
              <a:buSzPts val="1800"/>
              <a:buFont typeface="Arial" panose="020B0604020202020204" pitchFamily="34" charset="0"/>
              <a:buChar char="•"/>
            </a:pPr>
            <a:r>
              <a:rPr lang="en-GB" sz="1800" dirty="0">
                <a:solidFill>
                  <a:schemeClr val="tx1"/>
                </a:solidFill>
                <a:latin typeface="Avenir Book" panose="02000503020000020003" pitchFamily="2" charset="0"/>
                <a:ea typeface="Kanit"/>
                <a:cs typeface="Kanit"/>
                <a:sym typeface="Kanit"/>
              </a:rPr>
              <a:t>ABA Guidelines:</a:t>
            </a:r>
          </a:p>
          <a:p>
            <a:pPr marL="857250" lvl="1" indent="-285750" algn="l" rtl="0">
              <a:spcBef>
                <a:spcPts val="0"/>
              </a:spcBef>
              <a:spcAft>
                <a:spcPts val="0"/>
              </a:spcAft>
              <a:buClr>
                <a:schemeClr val="tx2"/>
              </a:buClr>
              <a:buSzPts val="1800"/>
              <a:buFont typeface="Arial" panose="020B0604020202020204" pitchFamily="34" charset="0"/>
              <a:buChar char="•"/>
            </a:pPr>
            <a:r>
              <a:rPr lang="en-GB" sz="1800" i="1" dirty="0">
                <a:solidFill>
                  <a:schemeClr val="tx1"/>
                </a:solidFill>
                <a:latin typeface="Avenir Book" panose="02000503020000020003" pitchFamily="2" charset="0"/>
                <a:ea typeface="Kanit"/>
                <a:cs typeface="Kanit"/>
                <a:sym typeface="Kanit"/>
              </a:rPr>
              <a:t>“Lawyers generally may not ask leading questions of their own witnesses. Leading questions are questions that suggest the answers desired, in effect prompting the witness</a:t>
            </a:r>
            <a:r>
              <a:rPr lang="en-GB" sz="1800" dirty="0">
                <a:solidFill>
                  <a:schemeClr val="tx1"/>
                </a:solidFill>
                <a:latin typeface="Avenir Book" panose="02000503020000020003" pitchFamily="2" charset="0"/>
                <a:ea typeface="Kanit"/>
                <a:cs typeface="Kanit"/>
                <a:sym typeface="Kanit"/>
              </a:rPr>
              <a:t>”</a:t>
            </a:r>
          </a:p>
          <a:p>
            <a:endParaRPr lang="en-US" dirty="0">
              <a:solidFill>
                <a:schemeClr val="tx1"/>
              </a:solidFill>
              <a:latin typeface="Avenir Book" panose="02000503020000020003" pitchFamily="2" charset="0"/>
            </a:endParaRPr>
          </a:p>
        </p:txBody>
      </p:sp>
    </p:spTree>
    <p:extLst>
      <p:ext uri="{BB962C8B-B14F-4D97-AF65-F5344CB8AC3E}">
        <p14:creationId xmlns:p14="http://schemas.microsoft.com/office/powerpoint/2010/main" val="26444801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FE738-4A00-1B25-A5E0-77005F661513}"/>
              </a:ext>
            </a:extLst>
          </p:cNvPr>
          <p:cNvSpPr>
            <a:spLocks noGrp="1"/>
          </p:cNvSpPr>
          <p:nvPr>
            <p:ph type="ctrTitle"/>
          </p:nvPr>
        </p:nvSpPr>
        <p:spPr/>
        <p:txBody>
          <a:bodyPr/>
          <a:lstStyle/>
          <a:p>
            <a:r>
              <a:rPr lang="en-US" dirty="0"/>
              <a:t>Motivational Interviewing </a:t>
            </a:r>
            <a:r>
              <a:rPr lang="en-US" dirty="0">
                <a:solidFill>
                  <a:schemeClr val="tx2"/>
                </a:solidFill>
              </a:rPr>
              <a:t>Strategies</a:t>
            </a:r>
          </a:p>
        </p:txBody>
      </p:sp>
      <p:sp>
        <p:nvSpPr>
          <p:cNvPr id="3" name="TextBox 2">
            <a:extLst>
              <a:ext uri="{FF2B5EF4-FFF2-40B4-BE49-F238E27FC236}">
                <a16:creationId xmlns:a16="http://schemas.microsoft.com/office/drawing/2014/main" id="{6BFE7638-2820-DD5F-3AEF-1131E77B1BC6}"/>
              </a:ext>
            </a:extLst>
          </p:cNvPr>
          <p:cNvSpPr txBox="1"/>
          <p:nvPr/>
        </p:nvSpPr>
        <p:spPr>
          <a:xfrm>
            <a:off x="844062" y="1070750"/>
            <a:ext cx="7112388" cy="3631763"/>
          </a:xfrm>
          <a:prstGeom prst="rect">
            <a:avLst/>
          </a:prstGeom>
          <a:noFill/>
        </p:spPr>
        <p:txBody>
          <a:bodyPr wrap="square" rtlCol="0">
            <a:spAutoFit/>
          </a:bodyPr>
          <a:lstStyle/>
          <a:p>
            <a:pPr marL="457200" lvl="0" indent="-342900" algn="l" rtl="0">
              <a:lnSpc>
                <a:spcPct val="150000"/>
              </a:lnSpc>
              <a:spcBef>
                <a:spcPts val="0"/>
              </a:spcBef>
              <a:spcAft>
                <a:spcPts val="0"/>
              </a:spcAft>
              <a:buClr>
                <a:schemeClr val="accent1"/>
              </a:buClr>
              <a:buSzPts val="1800"/>
              <a:buFont typeface="Kanit"/>
              <a:buChar char="●"/>
            </a:pPr>
            <a:r>
              <a:rPr lang="en-GB" sz="1800" dirty="0">
                <a:solidFill>
                  <a:schemeClr val="tx1"/>
                </a:solidFill>
                <a:latin typeface="Kanit"/>
                <a:ea typeface="Kanit"/>
                <a:cs typeface="Kanit"/>
                <a:sym typeface="Kanit"/>
              </a:rPr>
              <a:t>Active Listening</a:t>
            </a:r>
          </a:p>
          <a:p>
            <a:pPr marL="914400" lvl="1" indent="-342900" algn="l" rtl="0">
              <a:lnSpc>
                <a:spcPct val="150000"/>
              </a:lnSpc>
              <a:spcBef>
                <a:spcPts val="0"/>
              </a:spcBef>
              <a:spcAft>
                <a:spcPts val="0"/>
              </a:spcAft>
              <a:buClr>
                <a:schemeClr val="accent1"/>
              </a:buClr>
              <a:buSzPts val="1800"/>
              <a:buFont typeface="Kanit"/>
              <a:buChar char="○"/>
            </a:pPr>
            <a:r>
              <a:rPr lang="en-GB" sz="1800" dirty="0">
                <a:solidFill>
                  <a:schemeClr val="tx1"/>
                </a:solidFill>
                <a:latin typeface="Kanit"/>
                <a:ea typeface="Kanit"/>
                <a:cs typeface="Kanit"/>
                <a:sym typeface="Kanit"/>
              </a:rPr>
              <a:t>Reflecting, Summarizing, Furthering</a:t>
            </a:r>
          </a:p>
          <a:p>
            <a:pPr marL="457200" lvl="0" indent="-342900" algn="l" rtl="0">
              <a:lnSpc>
                <a:spcPct val="150000"/>
              </a:lnSpc>
              <a:spcBef>
                <a:spcPts val="0"/>
              </a:spcBef>
              <a:spcAft>
                <a:spcPts val="0"/>
              </a:spcAft>
              <a:buClr>
                <a:schemeClr val="accent1"/>
              </a:buClr>
              <a:buSzPts val="1800"/>
              <a:buFont typeface="Kanit"/>
              <a:buChar char="●"/>
            </a:pPr>
            <a:r>
              <a:rPr lang="en-GB" sz="1800" dirty="0">
                <a:solidFill>
                  <a:schemeClr val="tx1"/>
                </a:solidFill>
                <a:latin typeface="Kanit"/>
                <a:ea typeface="Kanit"/>
                <a:cs typeface="Kanit"/>
                <a:sym typeface="Kanit"/>
              </a:rPr>
              <a:t>Be Affirming and Accepting, Express Empathy</a:t>
            </a:r>
          </a:p>
          <a:p>
            <a:pPr marL="457200" lvl="0" indent="-342900" algn="l" rtl="0">
              <a:lnSpc>
                <a:spcPct val="150000"/>
              </a:lnSpc>
              <a:spcBef>
                <a:spcPts val="0"/>
              </a:spcBef>
              <a:spcAft>
                <a:spcPts val="0"/>
              </a:spcAft>
              <a:buClr>
                <a:schemeClr val="accent1"/>
              </a:buClr>
              <a:buSzPts val="1800"/>
              <a:buFont typeface="Kanit"/>
              <a:buChar char="●"/>
            </a:pPr>
            <a:r>
              <a:rPr lang="en-GB" sz="1800" dirty="0">
                <a:solidFill>
                  <a:schemeClr val="tx1"/>
                </a:solidFill>
                <a:latin typeface="Kanit"/>
                <a:ea typeface="Kanit"/>
                <a:cs typeface="Kanit"/>
                <a:sym typeface="Kanit"/>
              </a:rPr>
              <a:t>Ask open-ended questions about the client’s concerns, feelings, plans, and be affirming with responses </a:t>
            </a:r>
          </a:p>
          <a:p>
            <a:pPr marL="457200" lvl="0" indent="-342900" algn="l" rtl="0">
              <a:lnSpc>
                <a:spcPct val="150000"/>
              </a:lnSpc>
              <a:spcBef>
                <a:spcPts val="0"/>
              </a:spcBef>
              <a:spcAft>
                <a:spcPts val="0"/>
              </a:spcAft>
              <a:buClr>
                <a:schemeClr val="accent1"/>
              </a:buClr>
              <a:buSzPts val="1800"/>
              <a:buFont typeface="Kanit"/>
              <a:buChar char="●"/>
            </a:pPr>
            <a:r>
              <a:rPr lang="en-GB" sz="1800" dirty="0">
                <a:solidFill>
                  <a:schemeClr val="tx1"/>
                </a:solidFill>
                <a:latin typeface="Kanit"/>
                <a:ea typeface="Kanit"/>
                <a:cs typeface="Kanit"/>
                <a:sym typeface="Kanit"/>
              </a:rPr>
              <a:t>Selectively reinforce the client’s own self-motivational statements</a:t>
            </a:r>
          </a:p>
          <a:p>
            <a:pPr marL="457200" lvl="0" indent="-342900" algn="l" rtl="0">
              <a:lnSpc>
                <a:spcPct val="150000"/>
              </a:lnSpc>
              <a:spcBef>
                <a:spcPts val="0"/>
              </a:spcBef>
              <a:spcAft>
                <a:spcPts val="0"/>
              </a:spcAft>
              <a:buClr>
                <a:schemeClr val="accent1"/>
              </a:buClr>
              <a:buSzPts val="1800"/>
              <a:buFont typeface="Kanit"/>
              <a:buChar char="●"/>
            </a:pPr>
            <a:r>
              <a:rPr lang="en-GB" sz="1800" dirty="0">
                <a:solidFill>
                  <a:schemeClr val="tx1"/>
                </a:solidFill>
                <a:latin typeface="Kanit"/>
                <a:ea typeface="Kanit"/>
                <a:cs typeface="Kanit"/>
                <a:sym typeface="Kanit"/>
              </a:rPr>
              <a:t>Use body-language that shows you are engaged and fully listening to the client’s story  </a:t>
            </a:r>
          </a:p>
          <a:p>
            <a:endParaRPr lang="en-US" dirty="0"/>
          </a:p>
        </p:txBody>
      </p:sp>
    </p:spTree>
    <p:extLst>
      <p:ext uri="{BB962C8B-B14F-4D97-AF65-F5344CB8AC3E}">
        <p14:creationId xmlns:p14="http://schemas.microsoft.com/office/powerpoint/2010/main" val="11218936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47"/>
        <p:cNvGrpSpPr/>
        <p:nvPr/>
      </p:nvGrpSpPr>
      <p:grpSpPr>
        <a:xfrm>
          <a:off x="0" y="0"/>
          <a:ext cx="0" cy="0"/>
          <a:chOff x="0" y="0"/>
          <a:chExt cx="0" cy="0"/>
        </a:xfrm>
      </p:grpSpPr>
      <p:sp>
        <p:nvSpPr>
          <p:cNvPr id="448" name="Google Shape;448;p39"/>
          <p:cNvSpPr txBox="1">
            <a:spLocks noGrp="1"/>
          </p:cNvSpPr>
          <p:nvPr>
            <p:ph type="ctrTitle"/>
          </p:nvPr>
        </p:nvSpPr>
        <p:spPr>
          <a:xfrm>
            <a:off x="460625" y="1495583"/>
            <a:ext cx="4398300" cy="2056500"/>
          </a:xfrm>
          <a:prstGeom prst="rect">
            <a:avLst/>
          </a:prstGeom>
        </p:spPr>
        <p:txBody>
          <a:bodyPr spcFirstLastPara="1" wrap="square" lIns="91425" tIns="182875" rIns="91425" bIns="0" anchor="ctr" anchorCtr="0">
            <a:noAutofit/>
          </a:bodyPr>
          <a:lstStyle/>
          <a:p>
            <a:pPr marL="0" lvl="0" indent="0" algn="l" rtl="0">
              <a:spcBef>
                <a:spcPts val="0"/>
              </a:spcBef>
              <a:spcAft>
                <a:spcPts val="0"/>
              </a:spcAft>
              <a:buNone/>
            </a:pPr>
            <a:r>
              <a:rPr lang="en" dirty="0"/>
              <a:t>Legal Overview</a:t>
            </a:r>
            <a:endParaRPr sz="8200" dirty="0">
              <a:solidFill>
                <a:schemeClr val="accent3"/>
              </a:solidFill>
            </a:endParaRPr>
          </a:p>
        </p:txBody>
      </p:sp>
      <p:grpSp>
        <p:nvGrpSpPr>
          <p:cNvPr id="449" name="Google Shape;449;p39"/>
          <p:cNvGrpSpPr/>
          <p:nvPr/>
        </p:nvGrpSpPr>
        <p:grpSpPr>
          <a:xfrm>
            <a:off x="5929787" y="1146674"/>
            <a:ext cx="2694334" cy="2656604"/>
            <a:chOff x="992313" y="1801099"/>
            <a:chExt cx="2694334" cy="2656604"/>
          </a:xfrm>
        </p:grpSpPr>
        <p:grpSp>
          <p:nvGrpSpPr>
            <p:cNvPr id="450" name="Google Shape;450;p39"/>
            <p:cNvGrpSpPr/>
            <p:nvPr/>
          </p:nvGrpSpPr>
          <p:grpSpPr>
            <a:xfrm>
              <a:off x="1282129" y="1801099"/>
              <a:ext cx="1855742" cy="2435663"/>
              <a:chOff x="4020000" y="4232425"/>
              <a:chExt cx="961325" cy="1146950"/>
            </a:xfrm>
          </p:grpSpPr>
          <p:sp>
            <p:nvSpPr>
              <p:cNvPr id="451" name="Google Shape;451;p39"/>
              <p:cNvSpPr/>
              <p:nvPr/>
            </p:nvSpPr>
            <p:spPr>
              <a:xfrm>
                <a:off x="4097750" y="4232425"/>
                <a:ext cx="883575" cy="1097225"/>
              </a:xfrm>
              <a:custGeom>
                <a:avLst/>
                <a:gdLst/>
                <a:ahLst/>
                <a:cxnLst/>
                <a:rect l="l" t="t" r="r" b="b"/>
                <a:pathLst>
                  <a:path w="35343" h="43889" extrusionOk="0">
                    <a:moveTo>
                      <a:pt x="1" y="0"/>
                    </a:moveTo>
                    <a:lnTo>
                      <a:pt x="1" y="43888"/>
                    </a:lnTo>
                    <a:lnTo>
                      <a:pt x="35342" y="43888"/>
                    </a:lnTo>
                    <a:lnTo>
                      <a:pt x="3534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39"/>
              <p:cNvSpPr/>
              <p:nvPr/>
            </p:nvSpPr>
            <p:spPr>
              <a:xfrm>
                <a:off x="4020000" y="4282150"/>
                <a:ext cx="883550" cy="1097225"/>
              </a:xfrm>
              <a:custGeom>
                <a:avLst/>
                <a:gdLst/>
                <a:ahLst/>
                <a:cxnLst/>
                <a:rect l="l" t="t" r="r" b="b"/>
                <a:pathLst>
                  <a:path w="35342" h="43889" extrusionOk="0">
                    <a:moveTo>
                      <a:pt x="1" y="0"/>
                    </a:moveTo>
                    <a:lnTo>
                      <a:pt x="1" y="43888"/>
                    </a:lnTo>
                    <a:lnTo>
                      <a:pt x="35342" y="43888"/>
                    </a:lnTo>
                    <a:lnTo>
                      <a:pt x="3534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39"/>
              <p:cNvSpPr/>
              <p:nvPr/>
            </p:nvSpPr>
            <p:spPr>
              <a:xfrm>
                <a:off x="4137100" y="4427350"/>
                <a:ext cx="649450" cy="18925"/>
              </a:xfrm>
              <a:custGeom>
                <a:avLst/>
                <a:gdLst/>
                <a:ahLst/>
                <a:cxnLst/>
                <a:rect l="l" t="t" r="r" b="b"/>
                <a:pathLst>
                  <a:path w="25978" h="757" extrusionOk="0">
                    <a:moveTo>
                      <a:pt x="0" y="0"/>
                    </a:moveTo>
                    <a:lnTo>
                      <a:pt x="0" y="757"/>
                    </a:lnTo>
                    <a:lnTo>
                      <a:pt x="25978" y="757"/>
                    </a:lnTo>
                    <a:lnTo>
                      <a:pt x="2597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39"/>
              <p:cNvSpPr/>
              <p:nvPr/>
            </p:nvSpPr>
            <p:spPr>
              <a:xfrm>
                <a:off x="4137100" y="4506200"/>
                <a:ext cx="649450" cy="18850"/>
              </a:xfrm>
              <a:custGeom>
                <a:avLst/>
                <a:gdLst/>
                <a:ahLst/>
                <a:cxnLst/>
                <a:rect l="l" t="t" r="r" b="b"/>
                <a:pathLst>
                  <a:path w="25978" h="754" extrusionOk="0">
                    <a:moveTo>
                      <a:pt x="0" y="0"/>
                    </a:moveTo>
                    <a:lnTo>
                      <a:pt x="0" y="753"/>
                    </a:lnTo>
                    <a:lnTo>
                      <a:pt x="25978" y="753"/>
                    </a:lnTo>
                    <a:lnTo>
                      <a:pt x="2597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39"/>
              <p:cNvSpPr/>
              <p:nvPr/>
            </p:nvSpPr>
            <p:spPr>
              <a:xfrm>
                <a:off x="4137100" y="4584950"/>
                <a:ext cx="649450" cy="18850"/>
              </a:xfrm>
              <a:custGeom>
                <a:avLst/>
                <a:gdLst/>
                <a:ahLst/>
                <a:cxnLst/>
                <a:rect l="l" t="t" r="r" b="b"/>
                <a:pathLst>
                  <a:path w="25978" h="754" extrusionOk="0">
                    <a:moveTo>
                      <a:pt x="0" y="1"/>
                    </a:moveTo>
                    <a:lnTo>
                      <a:pt x="0" y="754"/>
                    </a:lnTo>
                    <a:lnTo>
                      <a:pt x="25978" y="754"/>
                    </a:lnTo>
                    <a:lnTo>
                      <a:pt x="2597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39"/>
              <p:cNvSpPr/>
              <p:nvPr/>
            </p:nvSpPr>
            <p:spPr>
              <a:xfrm>
                <a:off x="4137100" y="4663725"/>
                <a:ext cx="649450" cy="18825"/>
              </a:xfrm>
              <a:custGeom>
                <a:avLst/>
                <a:gdLst/>
                <a:ahLst/>
                <a:cxnLst/>
                <a:rect l="l" t="t" r="r" b="b"/>
                <a:pathLst>
                  <a:path w="25978" h="753" extrusionOk="0">
                    <a:moveTo>
                      <a:pt x="0" y="0"/>
                    </a:moveTo>
                    <a:lnTo>
                      <a:pt x="0" y="753"/>
                    </a:lnTo>
                    <a:lnTo>
                      <a:pt x="25978" y="753"/>
                    </a:lnTo>
                    <a:lnTo>
                      <a:pt x="2597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39"/>
              <p:cNvSpPr/>
              <p:nvPr/>
            </p:nvSpPr>
            <p:spPr>
              <a:xfrm>
                <a:off x="4137100" y="4742475"/>
                <a:ext cx="649450" cy="18925"/>
              </a:xfrm>
              <a:custGeom>
                <a:avLst/>
                <a:gdLst/>
                <a:ahLst/>
                <a:cxnLst/>
                <a:rect l="l" t="t" r="r" b="b"/>
                <a:pathLst>
                  <a:path w="25978" h="757" extrusionOk="0">
                    <a:moveTo>
                      <a:pt x="0" y="1"/>
                    </a:moveTo>
                    <a:lnTo>
                      <a:pt x="0" y="757"/>
                    </a:lnTo>
                    <a:lnTo>
                      <a:pt x="25978" y="757"/>
                    </a:lnTo>
                    <a:lnTo>
                      <a:pt x="2597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39"/>
              <p:cNvSpPr/>
              <p:nvPr/>
            </p:nvSpPr>
            <p:spPr>
              <a:xfrm>
                <a:off x="4137100" y="4821350"/>
                <a:ext cx="649450" cy="18850"/>
              </a:xfrm>
              <a:custGeom>
                <a:avLst/>
                <a:gdLst/>
                <a:ahLst/>
                <a:cxnLst/>
                <a:rect l="l" t="t" r="r" b="b"/>
                <a:pathLst>
                  <a:path w="25978" h="754" extrusionOk="0">
                    <a:moveTo>
                      <a:pt x="0" y="0"/>
                    </a:moveTo>
                    <a:lnTo>
                      <a:pt x="0" y="753"/>
                    </a:lnTo>
                    <a:lnTo>
                      <a:pt x="25978" y="753"/>
                    </a:lnTo>
                    <a:lnTo>
                      <a:pt x="2597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39"/>
              <p:cNvSpPr/>
              <p:nvPr/>
            </p:nvSpPr>
            <p:spPr>
              <a:xfrm>
                <a:off x="4137100" y="4900100"/>
                <a:ext cx="649450" cy="18850"/>
              </a:xfrm>
              <a:custGeom>
                <a:avLst/>
                <a:gdLst/>
                <a:ahLst/>
                <a:cxnLst/>
                <a:rect l="l" t="t" r="r" b="b"/>
                <a:pathLst>
                  <a:path w="25978" h="754" extrusionOk="0">
                    <a:moveTo>
                      <a:pt x="0" y="1"/>
                    </a:moveTo>
                    <a:lnTo>
                      <a:pt x="0" y="754"/>
                    </a:lnTo>
                    <a:lnTo>
                      <a:pt x="25978" y="754"/>
                    </a:lnTo>
                    <a:lnTo>
                      <a:pt x="2597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39"/>
              <p:cNvSpPr/>
              <p:nvPr/>
            </p:nvSpPr>
            <p:spPr>
              <a:xfrm>
                <a:off x="4137100" y="4978875"/>
                <a:ext cx="649450" cy="18925"/>
              </a:xfrm>
              <a:custGeom>
                <a:avLst/>
                <a:gdLst/>
                <a:ahLst/>
                <a:cxnLst/>
                <a:rect l="l" t="t" r="r" b="b"/>
                <a:pathLst>
                  <a:path w="25978" h="757" extrusionOk="0">
                    <a:moveTo>
                      <a:pt x="0" y="0"/>
                    </a:moveTo>
                    <a:lnTo>
                      <a:pt x="0" y="756"/>
                    </a:lnTo>
                    <a:lnTo>
                      <a:pt x="25978" y="756"/>
                    </a:lnTo>
                    <a:lnTo>
                      <a:pt x="2597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39"/>
              <p:cNvSpPr/>
              <p:nvPr/>
            </p:nvSpPr>
            <p:spPr>
              <a:xfrm>
                <a:off x="4137100" y="5057700"/>
                <a:ext cx="649450" cy="18850"/>
              </a:xfrm>
              <a:custGeom>
                <a:avLst/>
                <a:gdLst/>
                <a:ahLst/>
                <a:cxnLst/>
                <a:rect l="l" t="t" r="r" b="b"/>
                <a:pathLst>
                  <a:path w="25978" h="754" extrusionOk="0">
                    <a:moveTo>
                      <a:pt x="0" y="1"/>
                    </a:moveTo>
                    <a:lnTo>
                      <a:pt x="0" y="754"/>
                    </a:lnTo>
                    <a:lnTo>
                      <a:pt x="25978" y="754"/>
                    </a:lnTo>
                    <a:lnTo>
                      <a:pt x="2597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39"/>
              <p:cNvSpPr/>
              <p:nvPr/>
            </p:nvSpPr>
            <p:spPr>
              <a:xfrm>
                <a:off x="4137100" y="5136500"/>
                <a:ext cx="649450" cy="18825"/>
              </a:xfrm>
              <a:custGeom>
                <a:avLst/>
                <a:gdLst/>
                <a:ahLst/>
                <a:cxnLst/>
                <a:rect l="l" t="t" r="r" b="b"/>
                <a:pathLst>
                  <a:path w="25978" h="753" extrusionOk="0">
                    <a:moveTo>
                      <a:pt x="0" y="0"/>
                    </a:moveTo>
                    <a:lnTo>
                      <a:pt x="0" y="752"/>
                    </a:lnTo>
                    <a:lnTo>
                      <a:pt x="25978" y="752"/>
                    </a:lnTo>
                    <a:lnTo>
                      <a:pt x="2597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39"/>
              <p:cNvSpPr/>
              <p:nvPr/>
            </p:nvSpPr>
            <p:spPr>
              <a:xfrm>
                <a:off x="4137100" y="5215250"/>
                <a:ext cx="649450" cy="18925"/>
              </a:xfrm>
              <a:custGeom>
                <a:avLst/>
                <a:gdLst/>
                <a:ahLst/>
                <a:cxnLst/>
                <a:rect l="l" t="t" r="r" b="b"/>
                <a:pathLst>
                  <a:path w="25978" h="757" extrusionOk="0">
                    <a:moveTo>
                      <a:pt x="0" y="1"/>
                    </a:moveTo>
                    <a:lnTo>
                      <a:pt x="0" y="757"/>
                    </a:lnTo>
                    <a:lnTo>
                      <a:pt x="25978" y="757"/>
                    </a:lnTo>
                    <a:lnTo>
                      <a:pt x="2597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4" name="Google Shape;464;p39"/>
            <p:cNvGrpSpPr/>
            <p:nvPr/>
          </p:nvGrpSpPr>
          <p:grpSpPr>
            <a:xfrm>
              <a:off x="2696654" y="2426239"/>
              <a:ext cx="989992" cy="2031325"/>
              <a:chOff x="2247425" y="1722825"/>
              <a:chExt cx="422550" cy="867050"/>
            </a:xfrm>
          </p:grpSpPr>
          <p:sp>
            <p:nvSpPr>
              <p:cNvPr id="465" name="Google Shape;465;p39"/>
              <p:cNvSpPr/>
              <p:nvPr/>
            </p:nvSpPr>
            <p:spPr>
              <a:xfrm>
                <a:off x="2267500" y="1782350"/>
                <a:ext cx="382350" cy="748000"/>
              </a:xfrm>
              <a:custGeom>
                <a:avLst/>
                <a:gdLst/>
                <a:ahLst/>
                <a:cxnLst/>
                <a:rect l="l" t="t" r="r" b="b"/>
                <a:pathLst>
                  <a:path w="15294" h="29920" extrusionOk="0">
                    <a:moveTo>
                      <a:pt x="1" y="1"/>
                    </a:moveTo>
                    <a:lnTo>
                      <a:pt x="1" y="6039"/>
                    </a:lnTo>
                    <a:cubicBezTo>
                      <a:pt x="1" y="9469"/>
                      <a:pt x="2259" y="12371"/>
                      <a:pt x="5369" y="13338"/>
                    </a:cubicBezTo>
                    <a:cubicBezTo>
                      <a:pt x="6084" y="13560"/>
                      <a:pt x="6608" y="14193"/>
                      <a:pt x="6612" y="14940"/>
                    </a:cubicBezTo>
                    <a:lnTo>
                      <a:pt x="6612" y="14981"/>
                    </a:lnTo>
                    <a:cubicBezTo>
                      <a:pt x="6608" y="15726"/>
                      <a:pt x="6084" y="16356"/>
                      <a:pt x="5369" y="16581"/>
                    </a:cubicBezTo>
                    <a:cubicBezTo>
                      <a:pt x="2259" y="17548"/>
                      <a:pt x="1" y="20450"/>
                      <a:pt x="1" y="23880"/>
                    </a:cubicBezTo>
                    <a:lnTo>
                      <a:pt x="1" y="29920"/>
                    </a:lnTo>
                    <a:lnTo>
                      <a:pt x="15294" y="29920"/>
                    </a:lnTo>
                    <a:lnTo>
                      <a:pt x="15294" y="23880"/>
                    </a:lnTo>
                    <a:cubicBezTo>
                      <a:pt x="15294" y="20450"/>
                      <a:pt x="13036" y="17548"/>
                      <a:pt x="9926" y="16581"/>
                    </a:cubicBezTo>
                    <a:cubicBezTo>
                      <a:pt x="9211" y="16356"/>
                      <a:pt x="8686" y="15726"/>
                      <a:pt x="8683" y="14981"/>
                    </a:cubicBezTo>
                    <a:lnTo>
                      <a:pt x="8683" y="14940"/>
                    </a:lnTo>
                    <a:cubicBezTo>
                      <a:pt x="8686" y="14193"/>
                      <a:pt x="9211" y="13560"/>
                      <a:pt x="9926" y="13338"/>
                    </a:cubicBezTo>
                    <a:cubicBezTo>
                      <a:pt x="13036" y="12371"/>
                      <a:pt x="15294" y="9469"/>
                      <a:pt x="15294" y="6039"/>
                    </a:cubicBezTo>
                    <a:lnTo>
                      <a:pt x="15294" y="1"/>
                    </a:lnTo>
                    <a:close/>
                  </a:path>
                </a:pathLst>
              </a:cu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39"/>
              <p:cNvSpPr/>
              <p:nvPr/>
            </p:nvSpPr>
            <p:spPr>
              <a:xfrm>
                <a:off x="2287775" y="1941400"/>
                <a:ext cx="341825" cy="557950"/>
              </a:xfrm>
              <a:custGeom>
                <a:avLst/>
                <a:gdLst/>
                <a:ahLst/>
                <a:cxnLst/>
                <a:rect l="l" t="t" r="r" b="b"/>
                <a:pathLst>
                  <a:path w="13673" h="22318" extrusionOk="0">
                    <a:moveTo>
                      <a:pt x="1" y="1"/>
                    </a:moveTo>
                    <a:cubicBezTo>
                      <a:pt x="69" y="1414"/>
                      <a:pt x="559" y="2708"/>
                      <a:pt x="1353" y="3768"/>
                    </a:cubicBezTo>
                    <a:cubicBezTo>
                      <a:pt x="2204" y="4912"/>
                      <a:pt x="3406" y="5778"/>
                      <a:pt x="4799" y="6210"/>
                    </a:cubicBezTo>
                    <a:cubicBezTo>
                      <a:pt x="5307" y="6371"/>
                      <a:pt x="5750" y="6673"/>
                      <a:pt x="6074" y="7082"/>
                    </a:cubicBezTo>
                    <a:cubicBezTo>
                      <a:pt x="6397" y="7487"/>
                      <a:pt x="6602" y="8009"/>
                      <a:pt x="6605" y="8570"/>
                    </a:cubicBezTo>
                    <a:lnTo>
                      <a:pt x="6605" y="17556"/>
                    </a:lnTo>
                    <a:cubicBezTo>
                      <a:pt x="6602" y="18118"/>
                      <a:pt x="6397" y="18639"/>
                      <a:pt x="6074" y="19045"/>
                    </a:cubicBezTo>
                    <a:cubicBezTo>
                      <a:pt x="5750" y="19453"/>
                      <a:pt x="5307" y="19757"/>
                      <a:pt x="4799" y="19916"/>
                    </a:cubicBezTo>
                    <a:cubicBezTo>
                      <a:pt x="3423" y="20345"/>
                      <a:pt x="2235" y="21194"/>
                      <a:pt x="1383" y="22318"/>
                    </a:cubicBezTo>
                    <a:lnTo>
                      <a:pt x="12290" y="22318"/>
                    </a:lnTo>
                    <a:cubicBezTo>
                      <a:pt x="11438" y="21194"/>
                      <a:pt x="10249" y="20345"/>
                      <a:pt x="8873" y="19916"/>
                    </a:cubicBezTo>
                    <a:cubicBezTo>
                      <a:pt x="8366" y="19757"/>
                      <a:pt x="7923" y="19453"/>
                      <a:pt x="7596" y="19045"/>
                    </a:cubicBezTo>
                    <a:cubicBezTo>
                      <a:pt x="7272" y="18639"/>
                      <a:pt x="7072" y="18118"/>
                      <a:pt x="7068" y="17556"/>
                    </a:cubicBezTo>
                    <a:lnTo>
                      <a:pt x="7068" y="17553"/>
                    </a:lnTo>
                    <a:lnTo>
                      <a:pt x="7068" y="8570"/>
                    </a:lnTo>
                    <a:cubicBezTo>
                      <a:pt x="7072" y="8009"/>
                      <a:pt x="7272" y="7487"/>
                      <a:pt x="7596" y="7082"/>
                    </a:cubicBezTo>
                    <a:cubicBezTo>
                      <a:pt x="7923" y="6673"/>
                      <a:pt x="8366" y="6371"/>
                      <a:pt x="8873" y="6210"/>
                    </a:cubicBezTo>
                    <a:cubicBezTo>
                      <a:pt x="10266" y="5778"/>
                      <a:pt x="11469" y="4912"/>
                      <a:pt x="12320" y="3768"/>
                    </a:cubicBezTo>
                    <a:cubicBezTo>
                      <a:pt x="13114" y="2708"/>
                      <a:pt x="13604" y="1414"/>
                      <a:pt x="136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39"/>
              <p:cNvSpPr/>
              <p:nvPr/>
            </p:nvSpPr>
            <p:spPr>
              <a:xfrm>
                <a:off x="2247425" y="1810625"/>
                <a:ext cx="422550" cy="15600"/>
              </a:xfrm>
              <a:custGeom>
                <a:avLst/>
                <a:gdLst/>
                <a:ahLst/>
                <a:cxnLst/>
                <a:rect l="l" t="t" r="r" b="b"/>
                <a:pathLst>
                  <a:path w="16902" h="624" extrusionOk="0">
                    <a:moveTo>
                      <a:pt x="0" y="0"/>
                    </a:moveTo>
                    <a:lnTo>
                      <a:pt x="535" y="623"/>
                    </a:lnTo>
                    <a:lnTo>
                      <a:pt x="16362" y="623"/>
                    </a:lnTo>
                    <a:lnTo>
                      <a:pt x="16901" y="0"/>
                    </a:lnTo>
                    <a:close/>
                  </a:path>
                </a:pathLst>
              </a:custGeom>
              <a:solidFill>
                <a:srgbClr val="201F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39"/>
              <p:cNvSpPr/>
              <p:nvPr/>
            </p:nvSpPr>
            <p:spPr>
              <a:xfrm>
                <a:off x="2247425" y="1722825"/>
                <a:ext cx="422550" cy="89275"/>
              </a:xfrm>
              <a:custGeom>
                <a:avLst/>
                <a:gdLst/>
                <a:ahLst/>
                <a:cxnLst/>
                <a:rect l="l" t="t" r="r" b="b"/>
                <a:pathLst>
                  <a:path w="16902" h="3571" extrusionOk="0">
                    <a:moveTo>
                      <a:pt x="416" y="0"/>
                    </a:moveTo>
                    <a:cubicBezTo>
                      <a:pt x="187" y="0"/>
                      <a:pt x="0" y="188"/>
                      <a:pt x="0" y="416"/>
                    </a:cubicBezTo>
                    <a:lnTo>
                      <a:pt x="0" y="3570"/>
                    </a:lnTo>
                    <a:lnTo>
                      <a:pt x="16901" y="3570"/>
                    </a:lnTo>
                    <a:lnTo>
                      <a:pt x="16901" y="416"/>
                    </a:lnTo>
                    <a:cubicBezTo>
                      <a:pt x="16901" y="188"/>
                      <a:pt x="16713" y="0"/>
                      <a:pt x="16482" y="0"/>
                    </a:cubicBezTo>
                    <a:close/>
                  </a:path>
                </a:pathLst>
              </a:custGeom>
              <a:solidFill>
                <a:srgbClr val="3336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39"/>
              <p:cNvSpPr/>
              <p:nvPr/>
            </p:nvSpPr>
            <p:spPr>
              <a:xfrm>
                <a:off x="2597725" y="1812075"/>
                <a:ext cx="62025" cy="14150"/>
              </a:xfrm>
              <a:custGeom>
                <a:avLst/>
                <a:gdLst/>
                <a:ahLst/>
                <a:cxnLst/>
                <a:rect l="l" t="t" r="r" b="b"/>
                <a:pathLst>
                  <a:path w="2481" h="566" extrusionOk="0">
                    <a:moveTo>
                      <a:pt x="487" y="0"/>
                    </a:moveTo>
                    <a:lnTo>
                      <a:pt x="0" y="565"/>
                    </a:lnTo>
                    <a:lnTo>
                      <a:pt x="1997" y="565"/>
                    </a:lnTo>
                    <a:lnTo>
                      <a:pt x="2480" y="0"/>
                    </a:lnTo>
                    <a:close/>
                  </a:path>
                </a:pathLst>
              </a:custGeom>
              <a:solidFill>
                <a:srgbClr val="1D1D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39"/>
              <p:cNvSpPr/>
              <p:nvPr/>
            </p:nvSpPr>
            <p:spPr>
              <a:xfrm>
                <a:off x="2611175" y="1733625"/>
                <a:ext cx="49850" cy="78475"/>
              </a:xfrm>
              <a:custGeom>
                <a:avLst/>
                <a:gdLst/>
                <a:ahLst/>
                <a:cxnLst/>
                <a:rect l="l" t="t" r="r" b="b"/>
                <a:pathLst>
                  <a:path w="1994" h="3139" extrusionOk="0">
                    <a:moveTo>
                      <a:pt x="1" y="1"/>
                    </a:moveTo>
                    <a:lnTo>
                      <a:pt x="1" y="3138"/>
                    </a:lnTo>
                    <a:lnTo>
                      <a:pt x="1993" y="3138"/>
                    </a:lnTo>
                    <a:lnTo>
                      <a:pt x="1993" y="1"/>
                    </a:lnTo>
                    <a:close/>
                  </a:path>
                </a:pathLst>
              </a:custGeom>
              <a:solidFill>
                <a:srgbClr val="201F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39"/>
              <p:cNvSpPr/>
              <p:nvPr/>
            </p:nvSpPr>
            <p:spPr>
              <a:xfrm>
                <a:off x="2559075" y="1812075"/>
                <a:ext cx="27000" cy="14150"/>
              </a:xfrm>
              <a:custGeom>
                <a:avLst/>
                <a:gdLst/>
                <a:ahLst/>
                <a:cxnLst/>
                <a:rect l="l" t="t" r="r" b="b"/>
                <a:pathLst>
                  <a:path w="1080" h="566" extrusionOk="0">
                    <a:moveTo>
                      <a:pt x="484" y="0"/>
                    </a:moveTo>
                    <a:lnTo>
                      <a:pt x="0" y="565"/>
                    </a:lnTo>
                    <a:lnTo>
                      <a:pt x="596" y="565"/>
                    </a:lnTo>
                    <a:lnTo>
                      <a:pt x="1080" y="0"/>
                    </a:lnTo>
                    <a:close/>
                  </a:path>
                </a:pathLst>
              </a:custGeom>
              <a:solidFill>
                <a:srgbClr val="1D1D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39"/>
              <p:cNvSpPr/>
              <p:nvPr/>
            </p:nvSpPr>
            <p:spPr>
              <a:xfrm>
                <a:off x="2572450" y="1733625"/>
                <a:ext cx="14925" cy="78475"/>
              </a:xfrm>
              <a:custGeom>
                <a:avLst/>
                <a:gdLst/>
                <a:ahLst/>
                <a:cxnLst/>
                <a:rect l="l" t="t" r="r" b="b"/>
                <a:pathLst>
                  <a:path w="597" h="3139" extrusionOk="0">
                    <a:moveTo>
                      <a:pt x="0" y="1"/>
                    </a:moveTo>
                    <a:lnTo>
                      <a:pt x="0" y="3138"/>
                    </a:lnTo>
                    <a:lnTo>
                      <a:pt x="596" y="3138"/>
                    </a:lnTo>
                    <a:lnTo>
                      <a:pt x="596" y="1"/>
                    </a:lnTo>
                    <a:close/>
                  </a:path>
                </a:pathLst>
              </a:custGeom>
              <a:solidFill>
                <a:srgbClr val="201F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39"/>
              <p:cNvSpPr/>
              <p:nvPr/>
            </p:nvSpPr>
            <p:spPr>
              <a:xfrm>
                <a:off x="2264875" y="1812075"/>
                <a:ext cx="27025" cy="14150"/>
              </a:xfrm>
              <a:custGeom>
                <a:avLst/>
                <a:gdLst/>
                <a:ahLst/>
                <a:cxnLst/>
                <a:rect l="l" t="t" r="r" b="b"/>
                <a:pathLst>
                  <a:path w="1081" h="566" extrusionOk="0">
                    <a:moveTo>
                      <a:pt x="0" y="0"/>
                    </a:moveTo>
                    <a:lnTo>
                      <a:pt x="484" y="565"/>
                    </a:lnTo>
                    <a:lnTo>
                      <a:pt x="1080" y="565"/>
                    </a:lnTo>
                    <a:lnTo>
                      <a:pt x="596" y="0"/>
                    </a:lnTo>
                    <a:close/>
                  </a:path>
                </a:pathLst>
              </a:custGeom>
              <a:solidFill>
                <a:srgbClr val="1D1D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39"/>
              <p:cNvSpPr/>
              <p:nvPr/>
            </p:nvSpPr>
            <p:spPr>
              <a:xfrm>
                <a:off x="2263575" y="1733625"/>
                <a:ext cx="14925" cy="78475"/>
              </a:xfrm>
              <a:custGeom>
                <a:avLst/>
                <a:gdLst/>
                <a:ahLst/>
                <a:cxnLst/>
                <a:rect l="l" t="t" r="r" b="b"/>
                <a:pathLst>
                  <a:path w="597" h="3139" extrusionOk="0">
                    <a:moveTo>
                      <a:pt x="1" y="1"/>
                    </a:moveTo>
                    <a:lnTo>
                      <a:pt x="1" y="3138"/>
                    </a:lnTo>
                    <a:lnTo>
                      <a:pt x="597" y="3138"/>
                    </a:lnTo>
                    <a:lnTo>
                      <a:pt x="597" y="1"/>
                    </a:lnTo>
                    <a:close/>
                  </a:path>
                </a:pathLst>
              </a:custGeom>
              <a:solidFill>
                <a:srgbClr val="201F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 name="Google Shape;475;p39"/>
              <p:cNvSpPr/>
              <p:nvPr/>
            </p:nvSpPr>
            <p:spPr>
              <a:xfrm>
                <a:off x="2247425" y="2486400"/>
                <a:ext cx="422550" cy="15675"/>
              </a:xfrm>
              <a:custGeom>
                <a:avLst/>
                <a:gdLst/>
                <a:ahLst/>
                <a:cxnLst/>
                <a:rect l="l" t="t" r="r" b="b"/>
                <a:pathLst>
                  <a:path w="16902" h="627" extrusionOk="0">
                    <a:moveTo>
                      <a:pt x="535" y="0"/>
                    </a:moveTo>
                    <a:lnTo>
                      <a:pt x="0" y="626"/>
                    </a:lnTo>
                    <a:lnTo>
                      <a:pt x="16901" y="626"/>
                    </a:lnTo>
                    <a:lnTo>
                      <a:pt x="16362" y="0"/>
                    </a:lnTo>
                    <a:close/>
                  </a:path>
                </a:pathLst>
              </a:custGeom>
              <a:solidFill>
                <a:srgbClr val="3336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 name="Google Shape;476;p39"/>
              <p:cNvSpPr/>
              <p:nvPr/>
            </p:nvSpPr>
            <p:spPr>
              <a:xfrm>
                <a:off x="2247425" y="2500525"/>
                <a:ext cx="422550" cy="89350"/>
              </a:xfrm>
              <a:custGeom>
                <a:avLst/>
                <a:gdLst/>
                <a:ahLst/>
                <a:cxnLst/>
                <a:rect l="l" t="t" r="r" b="b"/>
                <a:pathLst>
                  <a:path w="16902" h="3574" extrusionOk="0">
                    <a:moveTo>
                      <a:pt x="0" y="0"/>
                    </a:moveTo>
                    <a:lnTo>
                      <a:pt x="0" y="3155"/>
                    </a:lnTo>
                    <a:cubicBezTo>
                      <a:pt x="0" y="3386"/>
                      <a:pt x="187" y="3573"/>
                      <a:pt x="416" y="3573"/>
                    </a:cubicBezTo>
                    <a:lnTo>
                      <a:pt x="16482" y="3573"/>
                    </a:lnTo>
                    <a:cubicBezTo>
                      <a:pt x="16713" y="3573"/>
                      <a:pt x="16901" y="3386"/>
                      <a:pt x="16901" y="3155"/>
                    </a:cubicBezTo>
                    <a:lnTo>
                      <a:pt x="16901" y="0"/>
                    </a:lnTo>
                    <a:close/>
                  </a:path>
                </a:pathLst>
              </a:custGeom>
              <a:solidFill>
                <a:srgbClr val="4444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p39"/>
              <p:cNvSpPr/>
              <p:nvPr/>
            </p:nvSpPr>
            <p:spPr>
              <a:xfrm>
                <a:off x="2597725" y="2486400"/>
                <a:ext cx="62025" cy="14150"/>
              </a:xfrm>
              <a:custGeom>
                <a:avLst/>
                <a:gdLst/>
                <a:ahLst/>
                <a:cxnLst/>
                <a:rect l="l" t="t" r="r" b="b"/>
                <a:pathLst>
                  <a:path w="2481" h="566" extrusionOk="0">
                    <a:moveTo>
                      <a:pt x="0" y="0"/>
                    </a:moveTo>
                    <a:lnTo>
                      <a:pt x="487" y="565"/>
                    </a:lnTo>
                    <a:lnTo>
                      <a:pt x="2480" y="565"/>
                    </a:lnTo>
                    <a:lnTo>
                      <a:pt x="1997" y="0"/>
                    </a:lnTo>
                    <a:close/>
                  </a:path>
                </a:pathLst>
              </a:custGeom>
              <a:solidFill>
                <a:srgbClr val="1D1D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39"/>
              <p:cNvSpPr/>
              <p:nvPr/>
            </p:nvSpPr>
            <p:spPr>
              <a:xfrm>
                <a:off x="2611175" y="2500525"/>
                <a:ext cx="49850" cy="78525"/>
              </a:xfrm>
              <a:custGeom>
                <a:avLst/>
                <a:gdLst/>
                <a:ahLst/>
                <a:cxnLst/>
                <a:rect l="l" t="t" r="r" b="b"/>
                <a:pathLst>
                  <a:path w="1994" h="3141" extrusionOk="0">
                    <a:moveTo>
                      <a:pt x="1" y="0"/>
                    </a:moveTo>
                    <a:lnTo>
                      <a:pt x="1" y="3141"/>
                    </a:lnTo>
                    <a:lnTo>
                      <a:pt x="1993" y="3141"/>
                    </a:lnTo>
                    <a:lnTo>
                      <a:pt x="1993" y="0"/>
                    </a:lnTo>
                    <a:close/>
                  </a:path>
                </a:pathLst>
              </a:custGeom>
              <a:solidFill>
                <a:srgbClr val="3A3A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39"/>
              <p:cNvSpPr/>
              <p:nvPr/>
            </p:nvSpPr>
            <p:spPr>
              <a:xfrm>
                <a:off x="2559075" y="2486400"/>
                <a:ext cx="27000" cy="14150"/>
              </a:xfrm>
              <a:custGeom>
                <a:avLst/>
                <a:gdLst/>
                <a:ahLst/>
                <a:cxnLst/>
                <a:rect l="l" t="t" r="r" b="b"/>
                <a:pathLst>
                  <a:path w="1080" h="566" extrusionOk="0">
                    <a:moveTo>
                      <a:pt x="0" y="0"/>
                    </a:moveTo>
                    <a:lnTo>
                      <a:pt x="484" y="565"/>
                    </a:lnTo>
                    <a:lnTo>
                      <a:pt x="1080" y="565"/>
                    </a:lnTo>
                    <a:lnTo>
                      <a:pt x="596" y="0"/>
                    </a:lnTo>
                    <a:close/>
                  </a:path>
                </a:pathLst>
              </a:custGeom>
              <a:solidFill>
                <a:srgbClr val="1D1D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39"/>
              <p:cNvSpPr/>
              <p:nvPr/>
            </p:nvSpPr>
            <p:spPr>
              <a:xfrm>
                <a:off x="2572450" y="2500525"/>
                <a:ext cx="14925" cy="78525"/>
              </a:xfrm>
              <a:custGeom>
                <a:avLst/>
                <a:gdLst/>
                <a:ahLst/>
                <a:cxnLst/>
                <a:rect l="l" t="t" r="r" b="b"/>
                <a:pathLst>
                  <a:path w="597" h="3141" extrusionOk="0">
                    <a:moveTo>
                      <a:pt x="0" y="0"/>
                    </a:moveTo>
                    <a:lnTo>
                      <a:pt x="0" y="3141"/>
                    </a:lnTo>
                    <a:lnTo>
                      <a:pt x="596" y="3141"/>
                    </a:lnTo>
                    <a:lnTo>
                      <a:pt x="596" y="0"/>
                    </a:lnTo>
                    <a:close/>
                  </a:path>
                </a:pathLst>
              </a:custGeom>
              <a:solidFill>
                <a:srgbClr val="3A3A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39"/>
              <p:cNvSpPr/>
              <p:nvPr/>
            </p:nvSpPr>
            <p:spPr>
              <a:xfrm>
                <a:off x="2264875" y="2486400"/>
                <a:ext cx="27025" cy="14150"/>
              </a:xfrm>
              <a:custGeom>
                <a:avLst/>
                <a:gdLst/>
                <a:ahLst/>
                <a:cxnLst/>
                <a:rect l="l" t="t" r="r" b="b"/>
                <a:pathLst>
                  <a:path w="1081" h="566" extrusionOk="0">
                    <a:moveTo>
                      <a:pt x="484" y="0"/>
                    </a:moveTo>
                    <a:lnTo>
                      <a:pt x="0" y="565"/>
                    </a:lnTo>
                    <a:lnTo>
                      <a:pt x="596" y="565"/>
                    </a:lnTo>
                    <a:lnTo>
                      <a:pt x="1080" y="0"/>
                    </a:lnTo>
                    <a:close/>
                  </a:path>
                </a:pathLst>
              </a:custGeom>
              <a:solidFill>
                <a:srgbClr val="333644">
                  <a:alpha val="388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39"/>
              <p:cNvSpPr/>
              <p:nvPr/>
            </p:nvSpPr>
            <p:spPr>
              <a:xfrm>
                <a:off x="2263575" y="2500525"/>
                <a:ext cx="14925" cy="78525"/>
              </a:xfrm>
              <a:custGeom>
                <a:avLst/>
                <a:gdLst/>
                <a:ahLst/>
                <a:cxnLst/>
                <a:rect l="l" t="t" r="r" b="b"/>
                <a:pathLst>
                  <a:path w="597" h="3141" extrusionOk="0">
                    <a:moveTo>
                      <a:pt x="1" y="0"/>
                    </a:moveTo>
                    <a:lnTo>
                      <a:pt x="1" y="3141"/>
                    </a:lnTo>
                    <a:lnTo>
                      <a:pt x="597" y="3141"/>
                    </a:lnTo>
                    <a:lnTo>
                      <a:pt x="597" y="0"/>
                    </a:lnTo>
                    <a:close/>
                  </a:path>
                </a:pathLst>
              </a:custGeom>
              <a:solidFill>
                <a:srgbClr val="3336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39"/>
              <p:cNvSpPr/>
              <p:nvPr/>
            </p:nvSpPr>
            <p:spPr>
              <a:xfrm>
                <a:off x="2458697" y="1722825"/>
                <a:ext cx="211275" cy="867050"/>
              </a:xfrm>
              <a:custGeom>
                <a:avLst/>
                <a:gdLst/>
                <a:ahLst/>
                <a:cxnLst/>
                <a:rect l="l" t="t" r="r" b="b"/>
                <a:pathLst>
                  <a:path w="8451" h="34682" extrusionOk="0">
                    <a:moveTo>
                      <a:pt x="0" y="0"/>
                    </a:moveTo>
                    <a:lnTo>
                      <a:pt x="0" y="34681"/>
                    </a:lnTo>
                    <a:lnTo>
                      <a:pt x="8035" y="34681"/>
                    </a:lnTo>
                    <a:cubicBezTo>
                      <a:pt x="8263" y="34681"/>
                      <a:pt x="8450" y="34494"/>
                      <a:pt x="8450" y="34263"/>
                    </a:cubicBezTo>
                    <a:lnTo>
                      <a:pt x="8450" y="31108"/>
                    </a:lnTo>
                    <a:lnTo>
                      <a:pt x="8399" y="31108"/>
                    </a:lnTo>
                    <a:lnTo>
                      <a:pt x="7916" y="30543"/>
                    </a:lnTo>
                    <a:lnTo>
                      <a:pt x="7647" y="30543"/>
                    </a:lnTo>
                    <a:lnTo>
                      <a:pt x="7647" y="26261"/>
                    </a:lnTo>
                    <a:cubicBezTo>
                      <a:pt x="7647" y="22831"/>
                      <a:pt x="5388" y="19929"/>
                      <a:pt x="2278" y="18962"/>
                    </a:cubicBezTo>
                    <a:cubicBezTo>
                      <a:pt x="1566" y="18737"/>
                      <a:pt x="1042" y="18107"/>
                      <a:pt x="1035" y="17362"/>
                    </a:cubicBezTo>
                    <a:lnTo>
                      <a:pt x="1035" y="17321"/>
                    </a:lnTo>
                    <a:cubicBezTo>
                      <a:pt x="1042" y="16574"/>
                      <a:pt x="1566" y="15941"/>
                      <a:pt x="2278" y="15719"/>
                    </a:cubicBezTo>
                    <a:cubicBezTo>
                      <a:pt x="2401" y="15682"/>
                      <a:pt x="2520" y="15641"/>
                      <a:pt x="2640" y="15597"/>
                    </a:cubicBezTo>
                    <a:cubicBezTo>
                      <a:pt x="2687" y="15580"/>
                      <a:pt x="2735" y="15563"/>
                      <a:pt x="2783" y="15546"/>
                    </a:cubicBezTo>
                    <a:cubicBezTo>
                      <a:pt x="2803" y="15535"/>
                      <a:pt x="2827" y="15526"/>
                      <a:pt x="2851" y="15515"/>
                    </a:cubicBezTo>
                    <a:cubicBezTo>
                      <a:pt x="2946" y="15477"/>
                      <a:pt x="3038" y="15441"/>
                      <a:pt x="3130" y="15400"/>
                    </a:cubicBezTo>
                    <a:cubicBezTo>
                      <a:pt x="3154" y="15389"/>
                      <a:pt x="3174" y="15379"/>
                      <a:pt x="3198" y="15365"/>
                    </a:cubicBezTo>
                    <a:cubicBezTo>
                      <a:pt x="5800" y="14166"/>
                      <a:pt x="7616" y="11547"/>
                      <a:pt x="7647" y="8502"/>
                    </a:cubicBezTo>
                    <a:lnTo>
                      <a:pt x="7647" y="8420"/>
                    </a:lnTo>
                    <a:lnTo>
                      <a:pt x="7647" y="4135"/>
                    </a:lnTo>
                    <a:lnTo>
                      <a:pt x="7916" y="4135"/>
                    </a:lnTo>
                    <a:lnTo>
                      <a:pt x="8399" y="3570"/>
                    </a:lnTo>
                    <a:lnTo>
                      <a:pt x="8450" y="3570"/>
                    </a:lnTo>
                    <a:lnTo>
                      <a:pt x="8450" y="416"/>
                    </a:lnTo>
                    <a:cubicBezTo>
                      <a:pt x="8450" y="188"/>
                      <a:pt x="8263" y="0"/>
                      <a:pt x="8035" y="0"/>
                    </a:cubicBezTo>
                    <a:close/>
                  </a:path>
                </a:pathLst>
              </a:custGeom>
              <a:solidFill>
                <a:srgbClr val="201F2F">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84" name="Google Shape;484;p39"/>
            <p:cNvGrpSpPr/>
            <p:nvPr/>
          </p:nvGrpSpPr>
          <p:grpSpPr>
            <a:xfrm>
              <a:off x="992313" y="2716755"/>
              <a:ext cx="2557807" cy="1740948"/>
              <a:chOff x="815250" y="2445080"/>
              <a:chExt cx="2557807" cy="1740948"/>
            </a:xfrm>
          </p:grpSpPr>
          <p:sp>
            <p:nvSpPr>
              <p:cNvPr id="485" name="Google Shape;485;p39"/>
              <p:cNvSpPr/>
              <p:nvPr/>
            </p:nvSpPr>
            <p:spPr>
              <a:xfrm>
                <a:off x="1706713" y="3142651"/>
                <a:ext cx="1666344" cy="1043266"/>
              </a:xfrm>
              <a:custGeom>
                <a:avLst/>
                <a:gdLst/>
                <a:ahLst/>
                <a:cxnLst/>
                <a:rect l="l" t="t" r="r" b="b"/>
                <a:pathLst>
                  <a:path w="14808" h="9271" extrusionOk="0">
                    <a:moveTo>
                      <a:pt x="1730" y="1"/>
                    </a:moveTo>
                    <a:cubicBezTo>
                      <a:pt x="1202" y="1"/>
                      <a:pt x="687" y="279"/>
                      <a:pt x="410" y="774"/>
                    </a:cubicBezTo>
                    <a:cubicBezTo>
                      <a:pt x="1" y="1502"/>
                      <a:pt x="263" y="2422"/>
                      <a:pt x="989" y="2831"/>
                    </a:cubicBezTo>
                    <a:cubicBezTo>
                      <a:pt x="1139" y="2916"/>
                      <a:pt x="1296" y="2970"/>
                      <a:pt x="1459" y="2997"/>
                    </a:cubicBezTo>
                    <a:cubicBezTo>
                      <a:pt x="1551" y="3015"/>
                      <a:pt x="1643" y="3024"/>
                      <a:pt x="1735" y="3024"/>
                    </a:cubicBezTo>
                    <a:cubicBezTo>
                      <a:pt x="1983" y="3024"/>
                      <a:pt x="2228" y="2961"/>
                      <a:pt x="2447" y="2841"/>
                    </a:cubicBezTo>
                    <a:lnTo>
                      <a:pt x="4869" y="4197"/>
                    </a:lnTo>
                    <a:lnTo>
                      <a:pt x="12566" y="9169"/>
                    </a:lnTo>
                    <a:cubicBezTo>
                      <a:pt x="12566" y="9169"/>
                      <a:pt x="12922" y="9271"/>
                      <a:pt x="13292" y="9271"/>
                    </a:cubicBezTo>
                    <a:cubicBezTo>
                      <a:pt x="13595" y="9271"/>
                      <a:pt x="13907" y="9203"/>
                      <a:pt x="14045" y="8958"/>
                    </a:cubicBezTo>
                    <a:lnTo>
                      <a:pt x="14501" y="8141"/>
                    </a:lnTo>
                    <a:cubicBezTo>
                      <a:pt x="14807" y="7596"/>
                      <a:pt x="13911" y="6768"/>
                      <a:pt x="13911" y="6768"/>
                    </a:cubicBezTo>
                    <a:lnTo>
                      <a:pt x="5655" y="2793"/>
                    </a:lnTo>
                    <a:lnTo>
                      <a:pt x="3237" y="1434"/>
                    </a:lnTo>
                    <a:cubicBezTo>
                      <a:pt x="3220" y="1094"/>
                      <a:pt x="3087" y="763"/>
                      <a:pt x="2855" y="508"/>
                    </a:cubicBezTo>
                    <a:cubicBezTo>
                      <a:pt x="2750" y="386"/>
                      <a:pt x="2617" y="279"/>
                      <a:pt x="2467" y="194"/>
                    </a:cubicBezTo>
                    <a:cubicBezTo>
                      <a:pt x="2234" y="63"/>
                      <a:pt x="1981" y="1"/>
                      <a:pt x="173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39"/>
              <p:cNvSpPr/>
              <p:nvPr/>
            </p:nvSpPr>
            <p:spPr>
              <a:xfrm>
                <a:off x="1831734" y="3467974"/>
                <a:ext cx="112417" cy="15192"/>
              </a:xfrm>
              <a:custGeom>
                <a:avLst/>
                <a:gdLst/>
                <a:ahLst/>
                <a:cxnLst/>
                <a:rect l="l" t="t" r="r" b="b"/>
                <a:pathLst>
                  <a:path w="999" h="135" extrusionOk="0">
                    <a:moveTo>
                      <a:pt x="1" y="1"/>
                    </a:moveTo>
                    <a:cubicBezTo>
                      <a:pt x="77" y="36"/>
                      <a:pt x="154" y="64"/>
                      <a:pt x="234" y="84"/>
                    </a:cubicBezTo>
                    <a:lnTo>
                      <a:pt x="234" y="84"/>
                    </a:lnTo>
                    <a:cubicBezTo>
                      <a:pt x="155" y="63"/>
                      <a:pt x="77" y="35"/>
                      <a:pt x="1" y="1"/>
                    </a:cubicBezTo>
                    <a:close/>
                    <a:moveTo>
                      <a:pt x="234" y="84"/>
                    </a:moveTo>
                    <a:cubicBezTo>
                      <a:pt x="359" y="118"/>
                      <a:pt x="486" y="134"/>
                      <a:pt x="614" y="134"/>
                    </a:cubicBezTo>
                    <a:cubicBezTo>
                      <a:pt x="614" y="134"/>
                      <a:pt x="615" y="134"/>
                      <a:pt x="616" y="134"/>
                    </a:cubicBezTo>
                    <a:lnTo>
                      <a:pt x="616" y="134"/>
                    </a:lnTo>
                    <a:cubicBezTo>
                      <a:pt x="524" y="134"/>
                      <a:pt x="436" y="124"/>
                      <a:pt x="348" y="106"/>
                    </a:cubicBezTo>
                    <a:cubicBezTo>
                      <a:pt x="310" y="101"/>
                      <a:pt x="271" y="94"/>
                      <a:pt x="234" y="84"/>
                    </a:cubicBezTo>
                    <a:close/>
                    <a:moveTo>
                      <a:pt x="998" y="83"/>
                    </a:moveTo>
                    <a:cubicBezTo>
                      <a:pt x="872" y="117"/>
                      <a:pt x="744" y="134"/>
                      <a:pt x="616" y="134"/>
                    </a:cubicBezTo>
                    <a:lnTo>
                      <a:pt x="616" y="134"/>
                    </a:lnTo>
                    <a:cubicBezTo>
                      <a:pt x="616" y="134"/>
                      <a:pt x="617" y="134"/>
                      <a:pt x="617" y="134"/>
                    </a:cubicBezTo>
                    <a:cubicBezTo>
                      <a:pt x="746" y="134"/>
                      <a:pt x="872" y="117"/>
                      <a:pt x="998" y="83"/>
                    </a:cubicBezTo>
                    <a:close/>
                  </a:path>
                </a:pathLst>
              </a:custGeom>
              <a:solidFill>
                <a:srgbClr val="CFC3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39"/>
              <p:cNvSpPr/>
              <p:nvPr/>
            </p:nvSpPr>
            <p:spPr>
              <a:xfrm>
                <a:off x="1870894" y="3345767"/>
                <a:ext cx="1441959" cy="840262"/>
              </a:xfrm>
              <a:custGeom>
                <a:avLst/>
                <a:gdLst/>
                <a:ahLst/>
                <a:cxnLst/>
                <a:rect l="l" t="t" r="r" b="b"/>
                <a:pathLst>
                  <a:path w="12814" h="7467" extrusionOk="0">
                    <a:moveTo>
                      <a:pt x="790" y="1"/>
                    </a:moveTo>
                    <a:cubicBezTo>
                      <a:pt x="552" y="430"/>
                      <a:pt x="283" y="832"/>
                      <a:pt x="0" y="1192"/>
                    </a:cubicBezTo>
                    <a:cubicBezTo>
                      <a:pt x="88" y="1210"/>
                      <a:pt x="177" y="1220"/>
                      <a:pt x="269" y="1220"/>
                    </a:cubicBezTo>
                    <a:cubicBezTo>
                      <a:pt x="398" y="1220"/>
                      <a:pt x="524" y="1203"/>
                      <a:pt x="651" y="1169"/>
                    </a:cubicBezTo>
                    <a:cubicBezTo>
                      <a:pt x="763" y="1138"/>
                      <a:pt x="876" y="1098"/>
                      <a:pt x="978" y="1040"/>
                    </a:cubicBezTo>
                    <a:cubicBezTo>
                      <a:pt x="981" y="1040"/>
                      <a:pt x="984" y="1036"/>
                      <a:pt x="988" y="1036"/>
                    </a:cubicBezTo>
                    <a:lnTo>
                      <a:pt x="1008" y="1046"/>
                    </a:lnTo>
                    <a:cubicBezTo>
                      <a:pt x="1011" y="1036"/>
                      <a:pt x="1019" y="1022"/>
                      <a:pt x="1025" y="1013"/>
                    </a:cubicBezTo>
                    <a:lnTo>
                      <a:pt x="1400" y="345"/>
                    </a:lnTo>
                    <a:lnTo>
                      <a:pt x="790" y="1"/>
                    </a:lnTo>
                    <a:close/>
                    <a:moveTo>
                      <a:pt x="1767" y="549"/>
                    </a:moveTo>
                    <a:lnTo>
                      <a:pt x="1393" y="1220"/>
                    </a:lnTo>
                    <a:cubicBezTo>
                      <a:pt x="1387" y="1230"/>
                      <a:pt x="1379" y="1241"/>
                      <a:pt x="1373" y="1250"/>
                    </a:cubicBezTo>
                    <a:lnTo>
                      <a:pt x="3410" y="2392"/>
                    </a:lnTo>
                    <a:lnTo>
                      <a:pt x="9520" y="6339"/>
                    </a:lnTo>
                    <a:cubicBezTo>
                      <a:pt x="9523" y="6298"/>
                      <a:pt x="9533" y="6257"/>
                      <a:pt x="9554" y="6220"/>
                    </a:cubicBezTo>
                    <a:lnTo>
                      <a:pt x="10109" y="5229"/>
                    </a:lnTo>
                    <a:lnTo>
                      <a:pt x="1767" y="549"/>
                    </a:lnTo>
                    <a:close/>
                    <a:moveTo>
                      <a:pt x="10657" y="5536"/>
                    </a:moveTo>
                    <a:lnTo>
                      <a:pt x="10102" y="6526"/>
                    </a:lnTo>
                    <a:cubicBezTo>
                      <a:pt x="10075" y="6578"/>
                      <a:pt x="10031" y="6615"/>
                      <a:pt x="9983" y="6639"/>
                    </a:cubicBezTo>
                    <a:lnTo>
                      <a:pt x="11107" y="7364"/>
                    </a:lnTo>
                    <a:cubicBezTo>
                      <a:pt x="11107" y="7364"/>
                      <a:pt x="11325" y="7426"/>
                      <a:pt x="11601" y="7453"/>
                    </a:cubicBezTo>
                    <a:cubicBezTo>
                      <a:pt x="11676" y="7463"/>
                      <a:pt x="11754" y="7466"/>
                      <a:pt x="11833" y="7466"/>
                    </a:cubicBezTo>
                    <a:lnTo>
                      <a:pt x="11887" y="7466"/>
                    </a:lnTo>
                    <a:cubicBezTo>
                      <a:pt x="12173" y="7457"/>
                      <a:pt x="12456" y="7385"/>
                      <a:pt x="12582" y="7153"/>
                    </a:cubicBezTo>
                    <a:lnTo>
                      <a:pt x="12814" y="6745"/>
                    </a:lnTo>
                    <a:lnTo>
                      <a:pt x="10657" y="5536"/>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39"/>
              <p:cNvSpPr/>
              <p:nvPr/>
            </p:nvSpPr>
            <p:spPr>
              <a:xfrm>
                <a:off x="1926372" y="3172921"/>
                <a:ext cx="101727" cy="172959"/>
              </a:xfrm>
              <a:custGeom>
                <a:avLst/>
                <a:gdLst/>
                <a:ahLst/>
                <a:cxnLst/>
                <a:rect l="l" t="t" r="r" b="b"/>
                <a:pathLst>
                  <a:path w="904" h="1537" extrusionOk="0">
                    <a:moveTo>
                      <a:pt x="634" y="1"/>
                    </a:moveTo>
                    <a:cubicBezTo>
                      <a:pt x="471" y="440"/>
                      <a:pt x="270" y="886"/>
                      <a:pt x="25" y="1326"/>
                    </a:cubicBezTo>
                    <a:cubicBezTo>
                      <a:pt x="25" y="1326"/>
                      <a:pt x="25" y="1329"/>
                      <a:pt x="21" y="1329"/>
                    </a:cubicBezTo>
                    <a:cubicBezTo>
                      <a:pt x="21" y="1332"/>
                      <a:pt x="21" y="1335"/>
                      <a:pt x="18" y="1335"/>
                    </a:cubicBezTo>
                    <a:cubicBezTo>
                      <a:pt x="18" y="1339"/>
                      <a:pt x="18" y="1339"/>
                      <a:pt x="15" y="1343"/>
                    </a:cubicBezTo>
                    <a:lnTo>
                      <a:pt x="15" y="1346"/>
                    </a:lnTo>
                    <a:cubicBezTo>
                      <a:pt x="11" y="1349"/>
                      <a:pt x="11" y="1353"/>
                      <a:pt x="7" y="1356"/>
                    </a:cubicBezTo>
                    <a:lnTo>
                      <a:pt x="7" y="1359"/>
                    </a:lnTo>
                    <a:cubicBezTo>
                      <a:pt x="4" y="1363"/>
                      <a:pt x="1" y="1367"/>
                      <a:pt x="1" y="1370"/>
                    </a:cubicBezTo>
                    <a:lnTo>
                      <a:pt x="297" y="1537"/>
                    </a:lnTo>
                    <a:cubicBezTo>
                      <a:pt x="539" y="1107"/>
                      <a:pt x="743" y="672"/>
                      <a:pt x="903" y="239"/>
                    </a:cubicBezTo>
                    <a:cubicBezTo>
                      <a:pt x="825" y="147"/>
                      <a:pt x="737" y="68"/>
                      <a:pt x="634" y="1"/>
                    </a:cubicBezTo>
                    <a:close/>
                  </a:path>
                </a:pathLst>
              </a:custGeom>
              <a:solidFill>
                <a:srgbClr val="201F2F">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39"/>
              <p:cNvSpPr/>
              <p:nvPr/>
            </p:nvSpPr>
            <p:spPr>
              <a:xfrm>
                <a:off x="1831734" y="3326974"/>
                <a:ext cx="128059" cy="153041"/>
              </a:xfrm>
              <a:custGeom>
                <a:avLst/>
                <a:gdLst/>
                <a:ahLst/>
                <a:cxnLst/>
                <a:rect l="l" t="t" r="r" b="b"/>
                <a:pathLst>
                  <a:path w="1138" h="1360" extrusionOk="0">
                    <a:moveTo>
                      <a:pt x="842" y="1"/>
                    </a:moveTo>
                    <a:cubicBezTo>
                      <a:pt x="839" y="4"/>
                      <a:pt x="839" y="7"/>
                      <a:pt x="835" y="11"/>
                    </a:cubicBezTo>
                    <a:cubicBezTo>
                      <a:pt x="835" y="15"/>
                      <a:pt x="835" y="15"/>
                      <a:pt x="831" y="15"/>
                    </a:cubicBezTo>
                    <a:cubicBezTo>
                      <a:pt x="831" y="18"/>
                      <a:pt x="828" y="21"/>
                      <a:pt x="828" y="25"/>
                    </a:cubicBezTo>
                    <a:cubicBezTo>
                      <a:pt x="828" y="25"/>
                      <a:pt x="828" y="28"/>
                      <a:pt x="825" y="28"/>
                    </a:cubicBezTo>
                    <a:cubicBezTo>
                      <a:pt x="825" y="31"/>
                      <a:pt x="825" y="31"/>
                      <a:pt x="821" y="35"/>
                    </a:cubicBezTo>
                    <a:cubicBezTo>
                      <a:pt x="821" y="38"/>
                      <a:pt x="821" y="38"/>
                      <a:pt x="818" y="38"/>
                    </a:cubicBezTo>
                    <a:cubicBezTo>
                      <a:pt x="818" y="42"/>
                      <a:pt x="815" y="45"/>
                      <a:pt x="815" y="48"/>
                    </a:cubicBezTo>
                    <a:lnTo>
                      <a:pt x="815" y="52"/>
                    </a:lnTo>
                    <a:cubicBezTo>
                      <a:pt x="811" y="56"/>
                      <a:pt x="808" y="59"/>
                      <a:pt x="808" y="62"/>
                    </a:cubicBezTo>
                    <a:cubicBezTo>
                      <a:pt x="808" y="62"/>
                      <a:pt x="804" y="62"/>
                      <a:pt x="804" y="65"/>
                    </a:cubicBezTo>
                    <a:cubicBezTo>
                      <a:pt x="804" y="69"/>
                      <a:pt x="801" y="72"/>
                      <a:pt x="801" y="72"/>
                    </a:cubicBezTo>
                    <a:cubicBezTo>
                      <a:pt x="801" y="76"/>
                      <a:pt x="798" y="76"/>
                      <a:pt x="798" y="76"/>
                    </a:cubicBezTo>
                    <a:cubicBezTo>
                      <a:pt x="798" y="79"/>
                      <a:pt x="794" y="83"/>
                      <a:pt x="794" y="86"/>
                    </a:cubicBezTo>
                    <a:cubicBezTo>
                      <a:pt x="794" y="86"/>
                      <a:pt x="790" y="86"/>
                      <a:pt x="790" y="89"/>
                    </a:cubicBezTo>
                    <a:cubicBezTo>
                      <a:pt x="790" y="92"/>
                      <a:pt x="787" y="96"/>
                      <a:pt x="784" y="100"/>
                    </a:cubicBezTo>
                    <a:cubicBezTo>
                      <a:pt x="777" y="113"/>
                      <a:pt x="770" y="123"/>
                      <a:pt x="763" y="137"/>
                    </a:cubicBezTo>
                    <a:cubicBezTo>
                      <a:pt x="529" y="539"/>
                      <a:pt x="273" y="914"/>
                      <a:pt x="1" y="1254"/>
                    </a:cubicBezTo>
                    <a:cubicBezTo>
                      <a:pt x="113" y="1305"/>
                      <a:pt x="229" y="1343"/>
                      <a:pt x="348" y="1359"/>
                    </a:cubicBezTo>
                    <a:cubicBezTo>
                      <a:pt x="631" y="999"/>
                      <a:pt x="900" y="597"/>
                      <a:pt x="1138" y="168"/>
                    </a:cubicBezTo>
                    <a:lnTo>
                      <a:pt x="842" y="1"/>
                    </a:lnTo>
                    <a:close/>
                  </a:path>
                </a:pathLst>
              </a:custGeom>
              <a:solidFill>
                <a:srgbClr val="201F2F">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39"/>
              <p:cNvSpPr/>
              <p:nvPr/>
            </p:nvSpPr>
            <p:spPr>
              <a:xfrm>
                <a:off x="1104677" y="2550858"/>
                <a:ext cx="949866" cy="1163335"/>
              </a:xfrm>
              <a:custGeom>
                <a:avLst/>
                <a:gdLst/>
                <a:ahLst/>
                <a:cxnLst/>
                <a:rect l="l" t="t" r="r" b="b"/>
                <a:pathLst>
                  <a:path w="8441" h="10338" extrusionOk="0">
                    <a:moveTo>
                      <a:pt x="4806" y="0"/>
                    </a:moveTo>
                    <a:cubicBezTo>
                      <a:pt x="4415" y="140"/>
                      <a:pt x="4016" y="352"/>
                      <a:pt x="3628" y="621"/>
                    </a:cubicBezTo>
                    <a:cubicBezTo>
                      <a:pt x="3505" y="699"/>
                      <a:pt x="3386" y="791"/>
                      <a:pt x="3266" y="883"/>
                    </a:cubicBezTo>
                    <a:cubicBezTo>
                      <a:pt x="2477" y="1509"/>
                      <a:pt x="1730" y="2381"/>
                      <a:pt x="1138" y="3441"/>
                    </a:cubicBezTo>
                    <a:cubicBezTo>
                      <a:pt x="545" y="4500"/>
                      <a:pt x="188" y="5593"/>
                      <a:pt x="68" y="6595"/>
                    </a:cubicBezTo>
                    <a:cubicBezTo>
                      <a:pt x="48" y="6741"/>
                      <a:pt x="34" y="6887"/>
                      <a:pt x="28" y="7034"/>
                    </a:cubicBezTo>
                    <a:cubicBezTo>
                      <a:pt x="1" y="7508"/>
                      <a:pt x="31" y="7957"/>
                      <a:pt x="116" y="8363"/>
                    </a:cubicBezTo>
                    <a:lnTo>
                      <a:pt x="3634" y="10338"/>
                    </a:lnTo>
                    <a:cubicBezTo>
                      <a:pt x="4026" y="10198"/>
                      <a:pt x="4425" y="9987"/>
                      <a:pt x="4813" y="9718"/>
                    </a:cubicBezTo>
                    <a:cubicBezTo>
                      <a:pt x="4936" y="9636"/>
                      <a:pt x="5052" y="9551"/>
                      <a:pt x="5171" y="9456"/>
                    </a:cubicBezTo>
                    <a:cubicBezTo>
                      <a:pt x="5961" y="8829"/>
                      <a:pt x="6707" y="7957"/>
                      <a:pt x="7303" y="6898"/>
                    </a:cubicBezTo>
                    <a:cubicBezTo>
                      <a:pt x="7896" y="5838"/>
                      <a:pt x="8253" y="4749"/>
                      <a:pt x="8372" y="3747"/>
                    </a:cubicBezTo>
                    <a:cubicBezTo>
                      <a:pt x="8393" y="3597"/>
                      <a:pt x="8406" y="3451"/>
                      <a:pt x="8413" y="3304"/>
                    </a:cubicBezTo>
                    <a:cubicBezTo>
                      <a:pt x="8441" y="2831"/>
                      <a:pt x="8410" y="2381"/>
                      <a:pt x="8325" y="1976"/>
                    </a:cubicBezTo>
                    <a:lnTo>
                      <a:pt x="480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39"/>
              <p:cNvSpPr/>
              <p:nvPr/>
            </p:nvSpPr>
            <p:spPr>
              <a:xfrm>
                <a:off x="1107716" y="3292878"/>
                <a:ext cx="578404" cy="351994"/>
              </a:xfrm>
              <a:custGeom>
                <a:avLst/>
                <a:gdLst/>
                <a:ahLst/>
                <a:cxnLst/>
                <a:rect l="l" t="t" r="r" b="b"/>
                <a:pathLst>
                  <a:path w="5140" h="3128" extrusionOk="0">
                    <a:moveTo>
                      <a:pt x="38" y="1"/>
                    </a:moveTo>
                    <a:cubicBezTo>
                      <a:pt x="18" y="150"/>
                      <a:pt x="4" y="297"/>
                      <a:pt x="1" y="444"/>
                    </a:cubicBezTo>
                    <a:lnTo>
                      <a:pt x="4786" y="3127"/>
                    </a:lnTo>
                    <a:cubicBezTo>
                      <a:pt x="4905" y="3046"/>
                      <a:pt x="5025" y="2961"/>
                      <a:pt x="5140" y="2865"/>
                    </a:cubicBezTo>
                    <a:lnTo>
                      <a:pt x="3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39"/>
              <p:cNvSpPr/>
              <p:nvPr/>
            </p:nvSpPr>
            <p:spPr>
              <a:xfrm>
                <a:off x="1472200" y="2620964"/>
                <a:ext cx="578854" cy="351994"/>
              </a:xfrm>
              <a:custGeom>
                <a:avLst/>
                <a:gdLst/>
                <a:ahLst/>
                <a:cxnLst/>
                <a:rect l="l" t="t" r="r" b="b"/>
                <a:pathLst>
                  <a:path w="5144" h="3128" extrusionOk="0">
                    <a:moveTo>
                      <a:pt x="358" y="1"/>
                    </a:moveTo>
                    <a:cubicBezTo>
                      <a:pt x="239" y="79"/>
                      <a:pt x="120" y="171"/>
                      <a:pt x="0" y="263"/>
                    </a:cubicBezTo>
                    <a:lnTo>
                      <a:pt x="5106" y="3128"/>
                    </a:lnTo>
                    <a:cubicBezTo>
                      <a:pt x="5123" y="2978"/>
                      <a:pt x="5137" y="2828"/>
                      <a:pt x="5144" y="2685"/>
                    </a:cubicBezTo>
                    <a:lnTo>
                      <a:pt x="35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39"/>
              <p:cNvSpPr/>
              <p:nvPr/>
            </p:nvSpPr>
            <p:spPr>
              <a:xfrm>
                <a:off x="1686007" y="3467974"/>
                <a:ext cx="145839" cy="147302"/>
              </a:xfrm>
              <a:custGeom>
                <a:avLst/>
                <a:gdLst/>
                <a:ahLst/>
                <a:cxnLst/>
                <a:rect l="l" t="t" r="r" b="b"/>
                <a:pathLst>
                  <a:path w="1296" h="1309" extrusionOk="0">
                    <a:moveTo>
                      <a:pt x="1296" y="1"/>
                    </a:moveTo>
                    <a:cubicBezTo>
                      <a:pt x="940" y="451"/>
                      <a:pt x="555" y="847"/>
                      <a:pt x="159" y="1180"/>
                    </a:cubicBezTo>
                    <a:lnTo>
                      <a:pt x="159" y="1180"/>
                    </a:lnTo>
                    <a:cubicBezTo>
                      <a:pt x="556" y="846"/>
                      <a:pt x="940" y="452"/>
                      <a:pt x="1296" y="1"/>
                    </a:cubicBezTo>
                    <a:close/>
                    <a:moveTo>
                      <a:pt x="159" y="1180"/>
                    </a:moveTo>
                    <a:lnTo>
                      <a:pt x="159" y="1180"/>
                    </a:lnTo>
                    <a:cubicBezTo>
                      <a:pt x="114" y="1218"/>
                      <a:pt x="69" y="1255"/>
                      <a:pt x="23" y="1291"/>
                    </a:cubicBezTo>
                    <a:lnTo>
                      <a:pt x="23" y="1291"/>
                    </a:lnTo>
                    <a:cubicBezTo>
                      <a:pt x="69" y="1255"/>
                      <a:pt x="114" y="1218"/>
                      <a:pt x="159" y="1180"/>
                    </a:cubicBezTo>
                    <a:close/>
                    <a:moveTo>
                      <a:pt x="23" y="1291"/>
                    </a:moveTo>
                    <a:cubicBezTo>
                      <a:pt x="17" y="1296"/>
                      <a:pt x="11" y="1301"/>
                      <a:pt x="5" y="1306"/>
                    </a:cubicBezTo>
                    <a:cubicBezTo>
                      <a:pt x="1" y="1306"/>
                      <a:pt x="1" y="1306"/>
                      <a:pt x="1" y="1309"/>
                    </a:cubicBezTo>
                    <a:cubicBezTo>
                      <a:pt x="8" y="1303"/>
                      <a:pt x="16" y="1297"/>
                      <a:pt x="23" y="1291"/>
                    </a:cubicBezTo>
                    <a:close/>
                  </a:path>
                </a:pathLst>
              </a:custGeom>
              <a:solidFill>
                <a:srgbClr val="F4D2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39"/>
              <p:cNvSpPr/>
              <p:nvPr/>
            </p:nvSpPr>
            <p:spPr>
              <a:xfrm>
                <a:off x="1831734" y="3467974"/>
                <a:ext cx="113" cy="113"/>
              </a:xfrm>
              <a:custGeom>
                <a:avLst/>
                <a:gdLst/>
                <a:ahLst/>
                <a:cxnLst/>
                <a:rect l="l" t="t" r="r" b="b"/>
                <a:pathLst>
                  <a:path w="1" h="1" extrusionOk="0">
                    <a:moveTo>
                      <a:pt x="1" y="1"/>
                    </a:moveTo>
                    <a:lnTo>
                      <a:pt x="1" y="1"/>
                    </a:lnTo>
                    <a:lnTo>
                      <a:pt x="1" y="1"/>
                    </a:lnTo>
                    <a:lnTo>
                      <a:pt x="1" y="1"/>
                    </a:lnTo>
                    <a:close/>
                  </a:path>
                </a:pathLst>
              </a:custGeom>
              <a:solidFill>
                <a:srgbClr val="C7A1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39"/>
              <p:cNvSpPr/>
              <p:nvPr/>
            </p:nvSpPr>
            <p:spPr>
              <a:xfrm>
                <a:off x="1926372" y="3322023"/>
                <a:ext cx="2813" cy="5064"/>
              </a:xfrm>
              <a:custGeom>
                <a:avLst/>
                <a:gdLst/>
                <a:ahLst/>
                <a:cxnLst/>
                <a:rect l="l" t="t" r="r" b="b"/>
                <a:pathLst>
                  <a:path w="25" h="45" extrusionOk="0">
                    <a:moveTo>
                      <a:pt x="1" y="45"/>
                    </a:moveTo>
                    <a:lnTo>
                      <a:pt x="1" y="45"/>
                    </a:lnTo>
                    <a:lnTo>
                      <a:pt x="1" y="45"/>
                    </a:lnTo>
                    <a:lnTo>
                      <a:pt x="1" y="45"/>
                    </a:lnTo>
                    <a:close/>
                    <a:moveTo>
                      <a:pt x="7" y="34"/>
                    </a:moveTo>
                    <a:cubicBezTo>
                      <a:pt x="4" y="38"/>
                      <a:pt x="1" y="42"/>
                      <a:pt x="1" y="45"/>
                    </a:cubicBezTo>
                    <a:cubicBezTo>
                      <a:pt x="1" y="42"/>
                      <a:pt x="4" y="38"/>
                      <a:pt x="7" y="34"/>
                    </a:cubicBezTo>
                    <a:close/>
                    <a:moveTo>
                      <a:pt x="15" y="21"/>
                    </a:moveTo>
                    <a:cubicBezTo>
                      <a:pt x="11" y="24"/>
                      <a:pt x="11" y="28"/>
                      <a:pt x="7" y="31"/>
                    </a:cubicBezTo>
                    <a:cubicBezTo>
                      <a:pt x="11" y="28"/>
                      <a:pt x="11" y="24"/>
                      <a:pt x="15" y="21"/>
                    </a:cubicBezTo>
                    <a:close/>
                    <a:moveTo>
                      <a:pt x="18" y="10"/>
                    </a:moveTo>
                    <a:cubicBezTo>
                      <a:pt x="18" y="14"/>
                      <a:pt x="18" y="14"/>
                      <a:pt x="15" y="18"/>
                    </a:cubicBezTo>
                    <a:cubicBezTo>
                      <a:pt x="18" y="14"/>
                      <a:pt x="18" y="14"/>
                      <a:pt x="18" y="10"/>
                    </a:cubicBezTo>
                    <a:close/>
                    <a:moveTo>
                      <a:pt x="25" y="1"/>
                    </a:moveTo>
                    <a:cubicBezTo>
                      <a:pt x="25" y="1"/>
                      <a:pt x="25" y="4"/>
                      <a:pt x="21" y="4"/>
                    </a:cubicBezTo>
                    <a:cubicBezTo>
                      <a:pt x="25" y="4"/>
                      <a:pt x="25" y="1"/>
                      <a:pt x="25" y="1"/>
                    </a:cubicBezTo>
                    <a:close/>
                  </a:path>
                </a:pathLst>
              </a:custGeom>
              <a:solidFill>
                <a:srgbClr val="4A230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39"/>
              <p:cNvSpPr/>
              <p:nvPr/>
            </p:nvSpPr>
            <p:spPr>
              <a:xfrm>
                <a:off x="1831734" y="3326974"/>
                <a:ext cx="94750" cy="141113"/>
              </a:xfrm>
              <a:custGeom>
                <a:avLst/>
                <a:gdLst/>
                <a:ahLst/>
                <a:cxnLst/>
                <a:rect l="l" t="t" r="r" b="b"/>
                <a:pathLst>
                  <a:path w="842" h="1254" extrusionOk="0">
                    <a:moveTo>
                      <a:pt x="763" y="137"/>
                    </a:moveTo>
                    <a:cubicBezTo>
                      <a:pt x="529" y="539"/>
                      <a:pt x="273" y="914"/>
                      <a:pt x="1" y="1254"/>
                    </a:cubicBezTo>
                    <a:lnTo>
                      <a:pt x="1" y="1254"/>
                    </a:lnTo>
                    <a:cubicBezTo>
                      <a:pt x="273" y="914"/>
                      <a:pt x="529" y="539"/>
                      <a:pt x="763" y="137"/>
                    </a:cubicBezTo>
                    <a:close/>
                    <a:moveTo>
                      <a:pt x="784" y="100"/>
                    </a:moveTo>
                    <a:cubicBezTo>
                      <a:pt x="777" y="113"/>
                      <a:pt x="770" y="123"/>
                      <a:pt x="763" y="137"/>
                    </a:cubicBezTo>
                    <a:cubicBezTo>
                      <a:pt x="770" y="123"/>
                      <a:pt x="777" y="113"/>
                      <a:pt x="784" y="100"/>
                    </a:cubicBezTo>
                    <a:close/>
                    <a:moveTo>
                      <a:pt x="790" y="89"/>
                    </a:moveTo>
                    <a:cubicBezTo>
                      <a:pt x="790" y="92"/>
                      <a:pt x="787" y="96"/>
                      <a:pt x="784" y="100"/>
                    </a:cubicBezTo>
                    <a:cubicBezTo>
                      <a:pt x="787" y="96"/>
                      <a:pt x="790" y="92"/>
                      <a:pt x="790" y="89"/>
                    </a:cubicBezTo>
                    <a:close/>
                    <a:moveTo>
                      <a:pt x="798" y="76"/>
                    </a:moveTo>
                    <a:cubicBezTo>
                      <a:pt x="798" y="79"/>
                      <a:pt x="794" y="83"/>
                      <a:pt x="794" y="86"/>
                    </a:cubicBezTo>
                    <a:cubicBezTo>
                      <a:pt x="794" y="83"/>
                      <a:pt x="798" y="79"/>
                      <a:pt x="798" y="76"/>
                    </a:cubicBezTo>
                    <a:close/>
                    <a:moveTo>
                      <a:pt x="804" y="65"/>
                    </a:moveTo>
                    <a:cubicBezTo>
                      <a:pt x="804" y="69"/>
                      <a:pt x="801" y="72"/>
                      <a:pt x="801" y="72"/>
                    </a:cubicBezTo>
                    <a:cubicBezTo>
                      <a:pt x="801" y="72"/>
                      <a:pt x="804" y="69"/>
                      <a:pt x="804" y="65"/>
                    </a:cubicBezTo>
                    <a:close/>
                    <a:moveTo>
                      <a:pt x="815" y="52"/>
                    </a:moveTo>
                    <a:cubicBezTo>
                      <a:pt x="811" y="56"/>
                      <a:pt x="808" y="59"/>
                      <a:pt x="808" y="62"/>
                    </a:cubicBezTo>
                    <a:cubicBezTo>
                      <a:pt x="808" y="59"/>
                      <a:pt x="811" y="56"/>
                      <a:pt x="815" y="52"/>
                    </a:cubicBezTo>
                    <a:close/>
                    <a:moveTo>
                      <a:pt x="818" y="38"/>
                    </a:moveTo>
                    <a:cubicBezTo>
                      <a:pt x="818" y="42"/>
                      <a:pt x="815" y="45"/>
                      <a:pt x="815" y="48"/>
                    </a:cubicBezTo>
                    <a:cubicBezTo>
                      <a:pt x="815" y="45"/>
                      <a:pt x="818" y="42"/>
                      <a:pt x="818" y="38"/>
                    </a:cubicBezTo>
                    <a:close/>
                    <a:moveTo>
                      <a:pt x="825" y="28"/>
                    </a:moveTo>
                    <a:cubicBezTo>
                      <a:pt x="825" y="31"/>
                      <a:pt x="825" y="31"/>
                      <a:pt x="821" y="35"/>
                    </a:cubicBezTo>
                    <a:cubicBezTo>
                      <a:pt x="825" y="31"/>
                      <a:pt x="825" y="31"/>
                      <a:pt x="825" y="28"/>
                    </a:cubicBezTo>
                    <a:close/>
                    <a:moveTo>
                      <a:pt x="831" y="15"/>
                    </a:moveTo>
                    <a:cubicBezTo>
                      <a:pt x="831" y="18"/>
                      <a:pt x="828" y="21"/>
                      <a:pt x="828" y="25"/>
                    </a:cubicBezTo>
                    <a:cubicBezTo>
                      <a:pt x="828" y="21"/>
                      <a:pt x="831" y="18"/>
                      <a:pt x="831" y="15"/>
                    </a:cubicBezTo>
                    <a:close/>
                    <a:moveTo>
                      <a:pt x="842" y="1"/>
                    </a:moveTo>
                    <a:cubicBezTo>
                      <a:pt x="839" y="4"/>
                      <a:pt x="839" y="7"/>
                      <a:pt x="835" y="11"/>
                    </a:cubicBezTo>
                    <a:cubicBezTo>
                      <a:pt x="839" y="7"/>
                      <a:pt x="839" y="4"/>
                      <a:pt x="842" y="1"/>
                    </a:cubicBezTo>
                    <a:close/>
                  </a:path>
                </a:pathLst>
              </a:custGeom>
              <a:solidFill>
                <a:srgbClr val="3C1B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 name="Google Shape;497;p39"/>
              <p:cNvSpPr/>
              <p:nvPr/>
            </p:nvSpPr>
            <p:spPr>
              <a:xfrm>
                <a:off x="1349880" y="2722916"/>
                <a:ext cx="709614" cy="959093"/>
              </a:xfrm>
              <a:custGeom>
                <a:avLst/>
                <a:gdLst/>
                <a:ahLst/>
                <a:cxnLst/>
                <a:rect l="l" t="t" r="r" b="b"/>
                <a:pathLst>
                  <a:path w="6306" h="8523" extrusionOk="0">
                    <a:moveTo>
                      <a:pt x="4082" y="1"/>
                    </a:moveTo>
                    <a:lnTo>
                      <a:pt x="3836" y="437"/>
                    </a:lnTo>
                    <a:lnTo>
                      <a:pt x="6231" y="1779"/>
                    </a:lnTo>
                    <a:cubicBezTo>
                      <a:pt x="6224" y="1922"/>
                      <a:pt x="6210" y="2072"/>
                      <a:pt x="6193" y="2222"/>
                    </a:cubicBezTo>
                    <a:lnTo>
                      <a:pt x="3639" y="791"/>
                    </a:lnTo>
                    <a:lnTo>
                      <a:pt x="437" y="6496"/>
                    </a:lnTo>
                    <a:lnTo>
                      <a:pt x="2988" y="7930"/>
                    </a:lnTo>
                    <a:cubicBezTo>
                      <a:pt x="2988" y="7927"/>
                      <a:pt x="2988" y="7927"/>
                      <a:pt x="2992" y="7927"/>
                    </a:cubicBezTo>
                    <a:cubicBezTo>
                      <a:pt x="3442" y="7569"/>
                      <a:pt x="3881" y="7130"/>
                      <a:pt x="4283" y="6622"/>
                    </a:cubicBezTo>
                    <a:cubicBezTo>
                      <a:pt x="4555" y="6282"/>
                      <a:pt x="4811" y="5907"/>
                      <a:pt x="5045" y="5505"/>
                    </a:cubicBezTo>
                    <a:cubicBezTo>
                      <a:pt x="5052" y="5491"/>
                      <a:pt x="5059" y="5481"/>
                      <a:pt x="5066" y="5468"/>
                    </a:cubicBezTo>
                    <a:cubicBezTo>
                      <a:pt x="5069" y="5464"/>
                      <a:pt x="5072" y="5460"/>
                      <a:pt x="5072" y="5457"/>
                    </a:cubicBezTo>
                    <a:cubicBezTo>
                      <a:pt x="5072" y="5454"/>
                      <a:pt x="5076" y="5454"/>
                      <a:pt x="5076" y="5454"/>
                    </a:cubicBezTo>
                    <a:cubicBezTo>
                      <a:pt x="5076" y="5451"/>
                      <a:pt x="5080" y="5447"/>
                      <a:pt x="5080" y="5444"/>
                    </a:cubicBezTo>
                    <a:cubicBezTo>
                      <a:pt x="5080" y="5444"/>
                      <a:pt x="5083" y="5444"/>
                      <a:pt x="5083" y="5440"/>
                    </a:cubicBezTo>
                    <a:cubicBezTo>
                      <a:pt x="5083" y="5440"/>
                      <a:pt x="5086" y="5437"/>
                      <a:pt x="5086" y="5433"/>
                    </a:cubicBezTo>
                    <a:cubicBezTo>
                      <a:pt x="5086" y="5430"/>
                      <a:pt x="5090" y="5430"/>
                      <a:pt x="5090" y="5430"/>
                    </a:cubicBezTo>
                    <a:cubicBezTo>
                      <a:pt x="5090" y="5427"/>
                      <a:pt x="5093" y="5424"/>
                      <a:pt x="5097" y="5420"/>
                    </a:cubicBezTo>
                    <a:lnTo>
                      <a:pt x="5097" y="5416"/>
                    </a:lnTo>
                    <a:cubicBezTo>
                      <a:pt x="5097" y="5413"/>
                      <a:pt x="5100" y="5410"/>
                      <a:pt x="5100" y="5406"/>
                    </a:cubicBezTo>
                    <a:cubicBezTo>
                      <a:pt x="5103" y="5406"/>
                      <a:pt x="5103" y="5406"/>
                      <a:pt x="5103" y="5403"/>
                    </a:cubicBezTo>
                    <a:cubicBezTo>
                      <a:pt x="5107" y="5399"/>
                      <a:pt x="5107" y="5399"/>
                      <a:pt x="5107" y="5396"/>
                    </a:cubicBezTo>
                    <a:cubicBezTo>
                      <a:pt x="5110" y="5396"/>
                      <a:pt x="5110" y="5393"/>
                      <a:pt x="5110" y="5393"/>
                    </a:cubicBezTo>
                    <a:cubicBezTo>
                      <a:pt x="5110" y="5389"/>
                      <a:pt x="5113" y="5386"/>
                      <a:pt x="5113" y="5383"/>
                    </a:cubicBezTo>
                    <a:cubicBezTo>
                      <a:pt x="5117" y="5383"/>
                      <a:pt x="5117" y="5383"/>
                      <a:pt x="5117" y="5379"/>
                    </a:cubicBezTo>
                    <a:cubicBezTo>
                      <a:pt x="5121" y="5375"/>
                      <a:pt x="5121" y="5372"/>
                      <a:pt x="5124" y="5369"/>
                    </a:cubicBezTo>
                    <a:cubicBezTo>
                      <a:pt x="5124" y="5366"/>
                      <a:pt x="5127" y="5362"/>
                      <a:pt x="5130" y="5358"/>
                    </a:cubicBezTo>
                    <a:lnTo>
                      <a:pt x="5130" y="5355"/>
                    </a:lnTo>
                    <a:cubicBezTo>
                      <a:pt x="5134" y="5352"/>
                      <a:pt x="5134" y="5348"/>
                      <a:pt x="5138" y="5345"/>
                    </a:cubicBezTo>
                    <a:lnTo>
                      <a:pt x="5138" y="5342"/>
                    </a:lnTo>
                    <a:cubicBezTo>
                      <a:pt x="5141" y="5338"/>
                      <a:pt x="5141" y="5338"/>
                      <a:pt x="5141" y="5334"/>
                    </a:cubicBezTo>
                    <a:cubicBezTo>
                      <a:pt x="5144" y="5334"/>
                      <a:pt x="5144" y="5331"/>
                      <a:pt x="5144" y="5328"/>
                    </a:cubicBezTo>
                    <a:cubicBezTo>
                      <a:pt x="5148" y="5328"/>
                      <a:pt x="5148" y="5325"/>
                      <a:pt x="5148" y="5325"/>
                    </a:cubicBezTo>
                    <a:cubicBezTo>
                      <a:pt x="5948" y="3884"/>
                      <a:pt x="6306" y="2382"/>
                      <a:pt x="6234" y="1135"/>
                    </a:cubicBezTo>
                    <a:cubicBezTo>
                      <a:pt x="6146" y="1135"/>
                      <a:pt x="6064" y="1112"/>
                      <a:pt x="5985" y="1071"/>
                    </a:cubicBezTo>
                    <a:lnTo>
                      <a:pt x="4082" y="1"/>
                    </a:lnTo>
                    <a:close/>
                    <a:moveTo>
                      <a:pt x="240" y="6850"/>
                    </a:moveTo>
                    <a:lnTo>
                      <a:pt x="1" y="7276"/>
                    </a:lnTo>
                    <a:lnTo>
                      <a:pt x="1905" y="8346"/>
                    </a:lnTo>
                    <a:cubicBezTo>
                      <a:pt x="1980" y="8390"/>
                      <a:pt x="2045" y="8448"/>
                      <a:pt x="2093" y="8523"/>
                    </a:cubicBezTo>
                    <a:cubicBezTo>
                      <a:pt x="2273" y="8424"/>
                      <a:pt x="2453" y="8315"/>
                      <a:pt x="2631" y="8192"/>
                    </a:cubicBezTo>
                    <a:lnTo>
                      <a:pt x="240" y="685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498;p39"/>
              <p:cNvSpPr/>
              <p:nvPr/>
            </p:nvSpPr>
            <p:spPr>
              <a:xfrm>
                <a:off x="1376775" y="3453908"/>
                <a:ext cx="309345" cy="190963"/>
              </a:xfrm>
              <a:custGeom>
                <a:avLst/>
                <a:gdLst/>
                <a:ahLst/>
                <a:cxnLst/>
                <a:rect l="l" t="t" r="r" b="b"/>
                <a:pathLst>
                  <a:path w="2749" h="1697" extrusionOk="0">
                    <a:moveTo>
                      <a:pt x="198" y="0"/>
                    </a:moveTo>
                    <a:lnTo>
                      <a:pt x="1" y="354"/>
                    </a:lnTo>
                    <a:lnTo>
                      <a:pt x="2392" y="1696"/>
                    </a:lnTo>
                    <a:cubicBezTo>
                      <a:pt x="2511" y="1615"/>
                      <a:pt x="2630" y="1526"/>
                      <a:pt x="2749" y="1434"/>
                    </a:cubicBezTo>
                    <a:lnTo>
                      <a:pt x="198" y="0"/>
                    </a:lnTo>
                    <a:close/>
                  </a:path>
                </a:pathLst>
              </a:custGeom>
              <a:solidFill>
                <a:srgbClr val="6525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39"/>
              <p:cNvSpPr/>
              <p:nvPr/>
            </p:nvSpPr>
            <p:spPr>
              <a:xfrm>
                <a:off x="1759265" y="2772091"/>
                <a:ext cx="291790" cy="200866"/>
              </a:xfrm>
              <a:custGeom>
                <a:avLst/>
                <a:gdLst/>
                <a:ahLst/>
                <a:cxnLst/>
                <a:rect l="l" t="t" r="r" b="b"/>
                <a:pathLst>
                  <a:path w="2593" h="1785" extrusionOk="0">
                    <a:moveTo>
                      <a:pt x="198" y="0"/>
                    </a:moveTo>
                    <a:lnTo>
                      <a:pt x="1" y="354"/>
                    </a:lnTo>
                    <a:lnTo>
                      <a:pt x="2555" y="1785"/>
                    </a:lnTo>
                    <a:cubicBezTo>
                      <a:pt x="2572" y="1635"/>
                      <a:pt x="2586" y="1485"/>
                      <a:pt x="2593" y="1342"/>
                    </a:cubicBezTo>
                    <a:lnTo>
                      <a:pt x="198" y="0"/>
                    </a:lnTo>
                    <a:close/>
                  </a:path>
                </a:pathLst>
              </a:custGeom>
              <a:solidFill>
                <a:srgbClr val="6525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39"/>
              <p:cNvSpPr/>
              <p:nvPr/>
            </p:nvSpPr>
            <p:spPr>
              <a:xfrm>
                <a:off x="1016116" y="3414072"/>
                <a:ext cx="583468" cy="405896"/>
              </a:xfrm>
              <a:custGeom>
                <a:avLst/>
                <a:gdLst/>
                <a:ahLst/>
                <a:cxnLst/>
                <a:rect l="l" t="t" r="r" b="b"/>
                <a:pathLst>
                  <a:path w="5185" h="3607" extrusionOk="0">
                    <a:moveTo>
                      <a:pt x="795" y="0"/>
                    </a:moveTo>
                    <a:cubicBezTo>
                      <a:pt x="547" y="0"/>
                      <a:pt x="285" y="158"/>
                      <a:pt x="134" y="426"/>
                    </a:cubicBezTo>
                    <a:cubicBezTo>
                      <a:pt x="31" y="610"/>
                      <a:pt x="0" y="810"/>
                      <a:pt x="31" y="988"/>
                    </a:cubicBezTo>
                    <a:cubicBezTo>
                      <a:pt x="65" y="1165"/>
                      <a:pt x="161" y="1318"/>
                      <a:pt x="313" y="1403"/>
                    </a:cubicBezTo>
                    <a:lnTo>
                      <a:pt x="4122" y="3539"/>
                    </a:lnTo>
                    <a:cubicBezTo>
                      <a:pt x="4204" y="3585"/>
                      <a:pt x="4295" y="3607"/>
                      <a:pt x="4387" y="3607"/>
                    </a:cubicBezTo>
                    <a:cubicBezTo>
                      <a:pt x="4636" y="3607"/>
                      <a:pt x="4899" y="3449"/>
                      <a:pt x="5048" y="3181"/>
                    </a:cubicBezTo>
                    <a:cubicBezTo>
                      <a:pt x="5154" y="2997"/>
                      <a:pt x="5185" y="2797"/>
                      <a:pt x="5150" y="2619"/>
                    </a:cubicBezTo>
                    <a:cubicBezTo>
                      <a:pt x="5120" y="2442"/>
                      <a:pt x="5021" y="2289"/>
                      <a:pt x="4871" y="2204"/>
                    </a:cubicBezTo>
                    <a:lnTo>
                      <a:pt x="1060" y="68"/>
                    </a:lnTo>
                    <a:cubicBezTo>
                      <a:pt x="978" y="22"/>
                      <a:pt x="887" y="0"/>
                      <a:pt x="79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39"/>
              <p:cNvSpPr/>
              <p:nvPr/>
            </p:nvSpPr>
            <p:spPr>
              <a:xfrm>
                <a:off x="1347630" y="3540893"/>
                <a:ext cx="2363" cy="788"/>
              </a:xfrm>
              <a:custGeom>
                <a:avLst/>
                <a:gdLst/>
                <a:ahLst/>
                <a:cxnLst/>
                <a:rect l="l" t="t" r="r" b="b"/>
                <a:pathLst>
                  <a:path w="21" h="7" extrusionOk="0">
                    <a:moveTo>
                      <a:pt x="0" y="0"/>
                    </a:moveTo>
                    <a:lnTo>
                      <a:pt x="0" y="0"/>
                    </a:lnTo>
                    <a:lnTo>
                      <a:pt x="21" y="7"/>
                    </a:lnTo>
                    <a:lnTo>
                      <a:pt x="21" y="7"/>
                    </a:lnTo>
                    <a:close/>
                  </a:path>
                </a:pathLst>
              </a:custGeom>
              <a:solidFill>
                <a:srgbClr val="C392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39"/>
              <p:cNvSpPr/>
              <p:nvPr/>
            </p:nvSpPr>
            <p:spPr>
              <a:xfrm>
                <a:off x="1349880" y="3541568"/>
                <a:ext cx="235525" cy="140437"/>
              </a:xfrm>
              <a:custGeom>
                <a:avLst/>
                <a:gdLst/>
                <a:ahLst/>
                <a:cxnLst/>
                <a:rect l="l" t="t" r="r" b="b"/>
                <a:pathLst>
                  <a:path w="2093" h="1248" extrusionOk="0">
                    <a:moveTo>
                      <a:pt x="1" y="1"/>
                    </a:moveTo>
                    <a:lnTo>
                      <a:pt x="1" y="1"/>
                    </a:lnTo>
                    <a:lnTo>
                      <a:pt x="1905" y="1071"/>
                    </a:lnTo>
                    <a:cubicBezTo>
                      <a:pt x="1980" y="1115"/>
                      <a:pt x="2045" y="1173"/>
                      <a:pt x="2093" y="1248"/>
                    </a:cubicBezTo>
                    <a:lnTo>
                      <a:pt x="2093" y="1248"/>
                    </a:lnTo>
                    <a:cubicBezTo>
                      <a:pt x="2045" y="1173"/>
                      <a:pt x="1980" y="1115"/>
                      <a:pt x="1905" y="1071"/>
                    </a:cubicBezTo>
                    <a:close/>
                  </a:path>
                </a:pathLst>
              </a:custGeom>
              <a:solidFill>
                <a:srgbClr val="BB781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39"/>
              <p:cNvSpPr/>
              <p:nvPr/>
            </p:nvSpPr>
            <p:spPr>
              <a:xfrm>
                <a:off x="1263682" y="3540893"/>
                <a:ext cx="333651" cy="279074"/>
              </a:xfrm>
              <a:custGeom>
                <a:avLst/>
                <a:gdLst/>
                <a:ahLst/>
                <a:cxnLst/>
                <a:rect l="l" t="t" r="r" b="b"/>
                <a:pathLst>
                  <a:path w="2965" h="2480" extrusionOk="0">
                    <a:moveTo>
                      <a:pt x="746" y="0"/>
                    </a:moveTo>
                    <a:lnTo>
                      <a:pt x="1" y="1332"/>
                    </a:lnTo>
                    <a:lnTo>
                      <a:pt x="1922" y="2412"/>
                    </a:lnTo>
                    <a:cubicBezTo>
                      <a:pt x="2004" y="2456"/>
                      <a:pt x="2095" y="2480"/>
                      <a:pt x="2188" y="2480"/>
                    </a:cubicBezTo>
                    <a:cubicBezTo>
                      <a:pt x="2436" y="2480"/>
                      <a:pt x="2699" y="2324"/>
                      <a:pt x="2848" y="2054"/>
                    </a:cubicBezTo>
                    <a:cubicBezTo>
                      <a:pt x="2927" y="1918"/>
                      <a:pt x="2964" y="1772"/>
                      <a:pt x="2964" y="1632"/>
                    </a:cubicBezTo>
                    <a:cubicBezTo>
                      <a:pt x="2964" y="1584"/>
                      <a:pt x="2957" y="1536"/>
                      <a:pt x="2950" y="1492"/>
                    </a:cubicBezTo>
                    <a:cubicBezTo>
                      <a:pt x="2936" y="1404"/>
                      <a:pt x="2903" y="1322"/>
                      <a:pt x="2859" y="1254"/>
                    </a:cubicBezTo>
                    <a:cubicBezTo>
                      <a:pt x="2811" y="1179"/>
                      <a:pt x="2746" y="1121"/>
                      <a:pt x="2671" y="1077"/>
                    </a:cubicBezTo>
                    <a:lnTo>
                      <a:pt x="767" y="7"/>
                    </a:lnTo>
                    <a:lnTo>
                      <a:pt x="74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39"/>
              <p:cNvSpPr/>
              <p:nvPr/>
            </p:nvSpPr>
            <p:spPr>
              <a:xfrm>
                <a:off x="1559524" y="2445080"/>
                <a:ext cx="583581" cy="406008"/>
              </a:xfrm>
              <a:custGeom>
                <a:avLst/>
                <a:gdLst/>
                <a:ahLst/>
                <a:cxnLst/>
                <a:rect l="l" t="t" r="r" b="b"/>
                <a:pathLst>
                  <a:path w="5186" h="3608" extrusionOk="0">
                    <a:moveTo>
                      <a:pt x="795" y="0"/>
                    </a:moveTo>
                    <a:cubicBezTo>
                      <a:pt x="547" y="0"/>
                      <a:pt x="286" y="157"/>
                      <a:pt x="137" y="423"/>
                    </a:cubicBezTo>
                    <a:cubicBezTo>
                      <a:pt x="32" y="610"/>
                      <a:pt x="1" y="811"/>
                      <a:pt x="35" y="988"/>
                    </a:cubicBezTo>
                    <a:cubicBezTo>
                      <a:pt x="66" y="1165"/>
                      <a:pt x="164" y="1315"/>
                      <a:pt x="315" y="1400"/>
                    </a:cubicBezTo>
                    <a:lnTo>
                      <a:pt x="4122" y="3540"/>
                    </a:lnTo>
                    <a:cubicBezTo>
                      <a:pt x="4205" y="3586"/>
                      <a:pt x="4295" y="3608"/>
                      <a:pt x="4388" y="3608"/>
                    </a:cubicBezTo>
                    <a:cubicBezTo>
                      <a:pt x="4637" y="3608"/>
                      <a:pt x="4901" y="3450"/>
                      <a:pt x="5053" y="3182"/>
                    </a:cubicBezTo>
                    <a:cubicBezTo>
                      <a:pt x="5155" y="2998"/>
                      <a:pt x="5185" y="2797"/>
                      <a:pt x="5151" y="2620"/>
                    </a:cubicBezTo>
                    <a:cubicBezTo>
                      <a:pt x="5121" y="2443"/>
                      <a:pt x="5022" y="2289"/>
                      <a:pt x="4872" y="2204"/>
                    </a:cubicBezTo>
                    <a:lnTo>
                      <a:pt x="1064" y="69"/>
                    </a:lnTo>
                    <a:cubicBezTo>
                      <a:pt x="980" y="22"/>
                      <a:pt x="889" y="0"/>
                      <a:pt x="79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39"/>
              <p:cNvSpPr/>
              <p:nvPr/>
            </p:nvSpPr>
            <p:spPr>
              <a:xfrm>
                <a:off x="1807202" y="2721790"/>
                <a:ext cx="2026" cy="1238"/>
              </a:xfrm>
              <a:custGeom>
                <a:avLst/>
                <a:gdLst/>
                <a:ahLst/>
                <a:cxnLst/>
                <a:rect l="l" t="t" r="r" b="b"/>
                <a:pathLst>
                  <a:path w="18" h="11" extrusionOk="0">
                    <a:moveTo>
                      <a:pt x="0" y="1"/>
                    </a:moveTo>
                    <a:lnTo>
                      <a:pt x="0" y="1"/>
                    </a:lnTo>
                    <a:lnTo>
                      <a:pt x="18" y="11"/>
                    </a:lnTo>
                    <a:close/>
                  </a:path>
                </a:pathLst>
              </a:custGeom>
              <a:solidFill>
                <a:srgbClr val="C392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39"/>
              <p:cNvSpPr/>
              <p:nvPr/>
            </p:nvSpPr>
            <p:spPr>
              <a:xfrm>
                <a:off x="1980048" y="3297942"/>
                <a:ext cx="138412" cy="195915"/>
              </a:xfrm>
              <a:custGeom>
                <a:avLst/>
                <a:gdLst/>
                <a:ahLst/>
                <a:cxnLst/>
                <a:rect l="l" t="t" r="r" b="b"/>
                <a:pathLst>
                  <a:path w="1230" h="1741" extrusionOk="0">
                    <a:moveTo>
                      <a:pt x="980" y="0"/>
                    </a:moveTo>
                    <a:cubicBezTo>
                      <a:pt x="908" y="0"/>
                      <a:pt x="841" y="35"/>
                      <a:pt x="805" y="99"/>
                    </a:cubicBezTo>
                    <a:lnTo>
                      <a:pt x="55" y="1438"/>
                    </a:lnTo>
                    <a:cubicBezTo>
                      <a:pt x="0" y="1532"/>
                      <a:pt x="41" y="1655"/>
                      <a:pt x="143" y="1713"/>
                    </a:cubicBezTo>
                    <a:cubicBezTo>
                      <a:pt x="177" y="1732"/>
                      <a:pt x="215" y="1741"/>
                      <a:pt x="252" y="1741"/>
                    </a:cubicBezTo>
                    <a:cubicBezTo>
                      <a:pt x="322" y="1741"/>
                      <a:pt x="389" y="1708"/>
                      <a:pt x="423" y="1645"/>
                    </a:cubicBezTo>
                    <a:lnTo>
                      <a:pt x="1176" y="303"/>
                    </a:lnTo>
                    <a:cubicBezTo>
                      <a:pt x="1230" y="207"/>
                      <a:pt x="1186" y="85"/>
                      <a:pt x="1087" y="27"/>
                    </a:cubicBezTo>
                    <a:cubicBezTo>
                      <a:pt x="1053" y="9"/>
                      <a:pt x="1016" y="0"/>
                      <a:pt x="9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39"/>
              <p:cNvSpPr/>
              <p:nvPr/>
            </p:nvSpPr>
            <p:spPr>
              <a:xfrm>
                <a:off x="1996140" y="3300980"/>
                <a:ext cx="118944" cy="192876"/>
              </a:xfrm>
              <a:custGeom>
                <a:avLst/>
                <a:gdLst/>
                <a:ahLst/>
                <a:cxnLst/>
                <a:rect l="l" t="t" r="r" b="b"/>
                <a:pathLst>
                  <a:path w="1057" h="1714" extrusionOk="0">
                    <a:moveTo>
                      <a:pt x="944" y="0"/>
                    </a:moveTo>
                    <a:lnTo>
                      <a:pt x="0" y="1686"/>
                    </a:lnTo>
                    <a:cubicBezTo>
                      <a:pt x="35" y="1703"/>
                      <a:pt x="72" y="1713"/>
                      <a:pt x="106" y="1713"/>
                    </a:cubicBezTo>
                    <a:cubicBezTo>
                      <a:pt x="178" y="1713"/>
                      <a:pt x="246" y="1680"/>
                      <a:pt x="280" y="1618"/>
                    </a:cubicBezTo>
                    <a:lnTo>
                      <a:pt x="1033" y="276"/>
                    </a:lnTo>
                    <a:cubicBezTo>
                      <a:pt x="1050" y="249"/>
                      <a:pt x="1057" y="218"/>
                      <a:pt x="1057" y="188"/>
                    </a:cubicBezTo>
                    <a:cubicBezTo>
                      <a:pt x="1057" y="116"/>
                      <a:pt x="1016" y="41"/>
                      <a:pt x="9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39"/>
              <p:cNvSpPr/>
              <p:nvPr/>
            </p:nvSpPr>
            <p:spPr>
              <a:xfrm>
                <a:off x="2937116" y="3806238"/>
                <a:ext cx="204805" cy="290102"/>
              </a:xfrm>
              <a:custGeom>
                <a:avLst/>
                <a:gdLst/>
                <a:ahLst/>
                <a:cxnLst/>
                <a:rect l="l" t="t" r="r" b="b"/>
                <a:pathLst>
                  <a:path w="1820" h="2578" extrusionOk="0">
                    <a:moveTo>
                      <a:pt x="1447" y="0"/>
                    </a:moveTo>
                    <a:cubicBezTo>
                      <a:pt x="1343" y="0"/>
                      <a:pt x="1244" y="51"/>
                      <a:pt x="1193" y="145"/>
                    </a:cubicBezTo>
                    <a:lnTo>
                      <a:pt x="79" y="2128"/>
                    </a:lnTo>
                    <a:cubicBezTo>
                      <a:pt x="0" y="2268"/>
                      <a:pt x="58" y="2452"/>
                      <a:pt x="212" y="2537"/>
                    </a:cubicBezTo>
                    <a:cubicBezTo>
                      <a:pt x="261" y="2564"/>
                      <a:pt x="316" y="2577"/>
                      <a:pt x="370" y="2577"/>
                    </a:cubicBezTo>
                    <a:cubicBezTo>
                      <a:pt x="474" y="2577"/>
                      <a:pt x="575" y="2527"/>
                      <a:pt x="627" y="2434"/>
                    </a:cubicBezTo>
                    <a:lnTo>
                      <a:pt x="1737" y="452"/>
                    </a:lnTo>
                    <a:cubicBezTo>
                      <a:pt x="1819" y="309"/>
                      <a:pt x="1758" y="125"/>
                      <a:pt x="1608" y="43"/>
                    </a:cubicBezTo>
                    <a:cubicBezTo>
                      <a:pt x="1557" y="14"/>
                      <a:pt x="1501" y="0"/>
                      <a:pt x="14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39"/>
              <p:cNvSpPr/>
              <p:nvPr/>
            </p:nvSpPr>
            <p:spPr>
              <a:xfrm>
                <a:off x="2960860" y="3811077"/>
                <a:ext cx="175997" cy="285264"/>
              </a:xfrm>
              <a:custGeom>
                <a:avLst/>
                <a:gdLst/>
                <a:ahLst/>
                <a:cxnLst/>
                <a:rect l="l" t="t" r="r" b="b"/>
                <a:pathLst>
                  <a:path w="1564" h="2535" extrusionOk="0">
                    <a:moveTo>
                      <a:pt x="1397" y="0"/>
                    </a:moveTo>
                    <a:lnTo>
                      <a:pt x="1" y="2494"/>
                    </a:lnTo>
                    <a:cubicBezTo>
                      <a:pt x="48" y="2521"/>
                      <a:pt x="106" y="2534"/>
                      <a:pt x="161" y="2534"/>
                    </a:cubicBezTo>
                    <a:cubicBezTo>
                      <a:pt x="263" y="2534"/>
                      <a:pt x="366" y="2484"/>
                      <a:pt x="416" y="2391"/>
                    </a:cubicBezTo>
                    <a:lnTo>
                      <a:pt x="1526" y="409"/>
                    </a:lnTo>
                    <a:cubicBezTo>
                      <a:pt x="1551" y="365"/>
                      <a:pt x="1564" y="321"/>
                      <a:pt x="1564" y="277"/>
                    </a:cubicBezTo>
                    <a:cubicBezTo>
                      <a:pt x="1564" y="168"/>
                      <a:pt x="1503" y="58"/>
                      <a:pt x="139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39"/>
              <p:cNvSpPr/>
              <p:nvPr/>
            </p:nvSpPr>
            <p:spPr>
              <a:xfrm>
                <a:off x="898410" y="3853613"/>
                <a:ext cx="930736" cy="172283"/>
              </a:xfrm>
              <a:custGeom>
                <a:avLst/>
                <a:gdLst/>
                <a:ahLst/>
                <a:cxnLst/>
                <a:rect l="l" t="t" r="r" b="b"/>
                <a:pathLst>
                  <a:path w="8271" h="1531" extrusionOk="0">
                    <a:moveTo>
                      <a:pt x="930" y="1"/>
                    </a:moveTo>
                    <a:cubicBezTo>
                      <a:pt x="419" y="1"/>
                      <a:pt x="1" y="345"/>
                      <a:pt x="1" y="763"/>
                    </a:cubicBezTo>
                    <a:cubicBezTo>
                      <a:pt x="1" y="975"/>
                      <a:pt x="106" y="1166"/>
                      <a:pt x="273" y="1305"/>
                    </a:cubicBezTo>
                    <a:cubicBezTo>
                      <a:pt x="444" y="1445"/>
                      <a:pt x="675" y="1530"/>
                      <a:pt x="930" y="1530"/>
                    </a:cubicBezTo>
                    <a:lnTo>
                      <a:pt x="7341" y="1530"/>
                    </a:lnTo>
                    <a:cubicBezTo>
                      <a:pt x="7852" y="1530"/>
                      <a:pt x="8271" y="1186"/>
                      <a:pt x="8271" y="763"/>
                    </a:cubicBezTo>
                    <a:cubicBezTo>
                      <a:pt x="8271" y="553"/>
                      <a:pt x="8165" y="362"/>
                      <a:pt x="7998" y="222"/>
                    </a:cubicBezTo>
                    <a:cubicBezTo>
                      <a:pt x="7831" y="86"/>
                      <a:pt x="7593" y="1"/>
                      <a:pt x="73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39"/>
              <p:cNvSpPr/>
              <p:nvPr/>
            </p:nvSpPr>
            <p:spPr>
              <a:xfrm>
                <a:off x="1360346" y="3853613"/>
                <a:ext cx="468800" cy="122433"/>
              </a:xfrm>
              <a:custGeom>
                <a:avLst/>
                <a:gdLst/>
                <a:ahLst/>
                <a:cxnLst/>
                <a:rect l="l" t="t" r="r" b="b"/>
                <a:pathLst>
                  <a:path w="4166" h="1088" extrusionOk="0">
                    <a:moveTo>
                      <a:pt x="0" y="1"/>
                    </a:moveTo>
                    <a:lnTo>
                      <a:pt x="0" y="1087"/>
                    </a:lnTo>
                    <a:lnTo>
                      <a:pt x="4080" y="1087"/>
                    </a:lnTo>
                    <a:cubicBezTo>
                      <a:pt x="4135" y="988"/>
                      <a:pt x="4166" y="880"/>
                      <a:pt x="4166" y="763"/>
                    </a:cubicBezTo>
                    <a:cubicBezTo>
                      <a:pt x="4166" y="553"/>
                      <a:pt x="4060" y="362"/>
                      <a:pt x="3893" y="222"/>
                    </a:cubicBezTo>
                    <a:cubicBezTo>
                      <a:pt x="3726" y="86"/>
                      <a:pt x="3488" y="1"/>
                      <a:pt x="3236" y="1"/>
                    </a:cubicBezTo>
                    <a:close/>
                  </a:path>
                </a:pathLst>
              </a:custGeom>
              <a:solidFill>
                <a:srgbClr val="201F2F">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39"/>
              <p:cNvSpPr/>
              <p:nvPr/>
            </p:nvSpPr>
            <p:spPr>
              <a:xfrm>
                <a:off x="815250" y="3975932"/>
                <a:ext cx="1097505" cy="210094"/>
              </a:xfrm>
              <a:custGeom>
                <a:avLst/>
                <a:gdLst/>
                <a:ahLst/>
                <a:cxnLst/>
                <a:rect l="l" t="t" r="r" b="b"/>
                <a:pathLst>
                  <a:path w="9753" h="1867" extrusionOk="0">
                    <a:moveTo>
                      <a:pt x="566" y="0"/>
                    </a:moveTo>
                    <a:cubicBezTo>
                      <a:pt x="253" y="0"/>
                      <a:pt x="1" y="256"/>
                      <a:pt x="1" y="566"/>
                    </a:cubicBezTo>
                    <a:lnTo>
                      <a:pt x="1" y="1866"/>
                    </a:lnTo>
                    <a:lnTo>
                      <a:pt x="9752" y="1866"/>
                    </a:lnTo>
                    <a:lnTo>
                      <a:pt x="9752" y="566"/>
                    </a:lnTo>
                    <a:cubicBezTo>
                      <a:pt x="9752" y="256"/>
                      <a:pt x="9496" y="0"/>
                      <a:pt x="918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39"/>
              <p:cNvSpPr/>
              <p:nvPr/>
            </p:nvSpPr>
            <p:spPr>
              <a:xfrm>
                <a:off x="1360346" y="3975932"/>
                <a:ext cx="552410" cy="156867"/>
              </a:xfrm>
              <a:custGeom>
                <a:avLst/>
                <a:gdLst/>
                <a:ahLst/>
                <a:cxnLst/>
                <a:rect l="l" t="t" r="r" b="b"/>
                <a:pathLst>
                  <a:path w="4909" h="1394" extrusionOk="0">
                    <a:moveTo>
                      <a:pt x="0" y="0"/>
                    </a:moveTo>
                    <a:lnTo>
                      <a:pt x="0" y="1393"/>
                    </a:lnTo>
                    <a:lnTo>
                      <a:pt x="4908" y="1393"/>
                    </a:lnTo>
                    <a:lnTo>
                      <a:pt x="4908" y="566"/>
                    </a:lnTo>
                    <a:cubicBezTo>
                      <a:pt x="4908" y="256"/>
                      <a:pt x="4652" y="0"/>
                      <a:pt x="433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39"/>
              <p:cNvSpPr/>
              <p:nvPr/>
            </p:nvSpPr>
            <p:spPr>
              <a:xfrm>
                <a:off x="815250" y="4132686"/>
                <a:ext cx="1097505" cy="53339"/>
              </a:xfrm>
              <a:custGeom>
                <a:avLst/>
                <a:gdLst/>
                <a:ahLst/>
                <a:cxnLst/>
                <a:rect l="l" t="t" r="r" b="b"/>
                <a:pathLst>
                  <a:path w="9753" h="474" extrusionOk="0">
                    <a:moveTo>
                      <a:pt x="1" y="0"/>
                    </a:moveTo>
                    <a:lnTo>
                      <a:pt x="1" y="473"/>
                    </a:lnTo>
                    <a:lnTo>
                      <a:pt x="9752" y="473"/>
                    </a:lnTo>
                    <a:lnTo>
                      <a:pt x="975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39"/>
              <p:cNvSpPr/>
              <p:nvPr/>
            </p:nvSpPr>
            <p:spPr>
              <a:xfrm>
                <a:off x="1360346" y="4132686"/>
                <a:ext cx="552410" cy="53339"/>
              </a:xfrm>
              <a:custGeom>
                <a:avLst/>
                <a:gdLst/>
                <a:ahLst/>
                <a:cxnLst/>
                <a:rect l="l" t="t" r="r" b="b"/>
                <a:pathLst>
                  <a:path w="4909" h="474" extrusionOk="0">
                    <a:moveTo>
                      <a:pt x="0" y="0"/>
                    </a:moveTo>
                    <a:lnTo>
                      <a:pt x="0" y="473"/>
                    </a:lnTo>
                    <a:lnTo>
                      <a:pt x="4908" y="473"/>
                    </a:lnTo>
                    <a:lnTo>
                      <a:pt x="490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16" name="Google Shape;516;p39"/>
            <p:cNvSpPr/>
            <p:nvPr/>
          </p:nvSpPr>
          <p:spPr>
            <a:xfrm>
              <a:off x="1986267" y="2843909"/>
              <a:ext cx="333651" cy="279074"/>
            </a:xfrm>
            <a:custGeom>
              <a:avLst/>
              <a:gdLst/>
              <a:ahLst/>
              <a:cxnLst/>
              <a:rect l="l" t="t" r="r" b="b"/>
              <a:pathLst>
                <a:path w="2965" h="2480" extrusionOk="0">
                  <a:moveTo>
                    <a:pt x="746" y="0"/>
                  </a:moveTo>
                  <a:lnTo>
                    <a:pt x="1" y="1332"/>
                  </a:lnTo>
                  <a:lnTo>
                    <a:pt x="1922" y="2412"/>
                  </a:lnTo>
                  <a:cubicBezTo>
                    <a:pt x="2004" y="2456"/>
                    <a:pt x="2095" y="2480"/>
                    <a:pt x="2188" y="2480"/>
                  </a:cubicBezTo>
                  <a:cubicBezTo>
                    <a:pt x="2436" y="2480"/>
                    <a:pt x="2699" y="2324"/>
                    <a:pt x="2848" y="2054"/>
                  </a:cubicBezTo>
                  <a:cubicBezTo>
                    <a:pt x="2927" y="1918"/>
                    <a:pt x="2964" y="1772"/>
                    <a:pt x="2964" y="1632"/>
                  </a:cubicBezTo>
                  <a:cubicBezTo>
                    <a:pt x="2964" y="1584"/>
                    <a:pt x="2957" y="1536"/>
                    <a:pt x="2950" y="1492"/>
                  </a:cubicBezTo>
                  <a:cubicBezTo>
                    <a:pt x="2936" y="1404"/>
                    <a:pt x="2903" y="1322"/>
                    <a:pt x="2859" y="1254"/>
                  </a:cubicBezTo>
                  <a:cubicBezTo>
                    <a:pt x="2811" y="1179"/>
                    <a:pt x="2746" y="1121"/>
                    <a:pt x="2671" y="1077"/>
                  </a:cubicBezTo>
                  <a:lnTo>
                    <a:pt x="767" y="7"/>
                  </a:lnTo>
                  <a:lnTo>
                    <a:pt x="74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Placeholder 2"/>
          <p:cNvSpPr>
            <a:spLocks noGrp="1"/>
          </p:cNvSpPr>
          <p:nvPr>
            <p:ph type="body" idx="1"/>
          </p:nvPr>
        </p:nvSpPr>
        <p:spPr>
          <a:xfrm>
            <a:off x="714615" y="2991150"/>
            <a:ext cx="7716160" cy="1617300"/>
          </a:xfrm>
        </p:spPr>
        <p:txBody>
          <a:bodyPr wrap="square" anchor="t">
            <a:normAutofit/>
          </a:bodyPr>
          <a:lstStyle/>
          <a:p>
            <a:pPr>
              <a:spcAft>
                <a:spcPts val="600"/>
              </a:spcAft>
            </a:pPr>
            <a:r>
              <a:rPr lang="en-US" altLang="x-none" dirty="0">
                <a:solidFill>
                  <a:schemeClr val="accent2"/>
                </a:solidFill>
              </a:rPr>
              <a:t>“Children who commit even heinous crimes are capable of change.”</a:t>
            </a:r>
          </a:p>
        </p:txBody>
      </p:sp>
      <p:sp>
        <p:nvSpPr>
          <p:cNvPr id="41985" name="Title 1"/>
          <p:cNvSpPr>
            <a:spLocks noGrp="1"/>
          </p:cNvSpPr>
          <p:nvPr>
            <p:ph type="ctrTitle"/>
          </p:nvPr>
        </p:nvSpPr>
        <p:spPr>
          <a:xfrm>
            <a:off x="2329314" y="1263775"/>
            <a:ext cx="6101461" cy="946200"/>
          </a:xfrm>
        </p:spPr>
        <p:txBody>
          <a:bodyPr wrap="square" anchor="b">
            <a:normAutofit fontScale="90000"/>
          </a:bodyPr>
          <a:lstStyle/>
          <a:p>
            <a:pPr>
              <a:lnSpc>
                <a:spcPct val="90000"/>
              </a:lnSpc>
              <a:spcBef>
                <a:spcPts val="1350"/>
              </a:spcBef>
            </a:pPr>
            <a:r>
              <a:rPr lang="en-US" altLang="x-none" sz="2400" dirty="0"/>
              <a:t>-Justice Anthony m. Kennedy, </a:t>
            </a:r>
            <a:br>
              <a:rPr lang="en-US" altLang="x-none" sz="2400" dirty="0"/>
            </a:br>
            <a:r>
              <a:rPr lang="en-US" altLang="x-none" sz="2400" i="1" dirty="0"/>
              <a:t>Montgomery v. Louisiana (2016)</a:t>
            </a:r>
            <a:endParaRPr lang="en-US" altLang="x-none" sz="2400" dirty="0"/>
          </a:p>
        </p:txBody>
      </p:sp>
    </p:spTree>
    <p:extLst>
      <p:ext uri="{BB962C8B-B14F-4D97-AF65-F5344CB8AC3E}">
        <p14:creationId xmlns:p14="http://schemas.microsoft.com/office/powerpoint/2010/main" val="334388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520"/>
        <p:cNvGrpSpPr/>
        <p:nvPr/>
      </p:nvGrpSpPr>
      <p:grpSpPr>
        <a:xfrm>
          <a:off x="0" y="0"/>
          <a:ext cx="0" cy="0"/>
          <a:chOff x="0" y="0"/>
          <a:chExt cx="0" cy="0"/>
        </a:xfrm>
      </p:grpSpPr>
      <p:sp>
        <p:nvSpPr>
          <p:cNvPr id="521" name="Google Shape;521;p40"/>
          <p:cNvSpPr/>
          <p:nvPr/>
        </p:nvSpPr>
        <p:spPr>
          <a:xfrm>
            <a:off x="713225" y="1438275"/>
            <a:ext cx="7717500" cy="30195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40"/>
          <p:cNvSpPr txBox="1">
            <a:spLocks noGrp="1"/>
          </p:cNvSpPr>
          <p:nvPr>
            <p:ph type="ctrTitle"/>
          </p:nvPr>
        </p:nvSpPr>
        <p:spPr>
          <a:xfrm>
            <a:off x="1187550" y="415250"/>
            <a:ext cx="6768900" cy="655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Miller &amp; Montgomery </a:t>
            </a:r>
            <a:r>
              <a:rPr lang="en">
                <a:solidFill>
                  <a:schemeClr val="accent2"/>
                </a:solidFill>
              </a:rPr>
              <a:t>Mitigation</a:t>
            </a:r>
            <a:endParaRPr>
              <a:solidFill>
                <a:schemeClr val="accent2"/>
              </a:solidFill>
            </a:endParaRPr>
          </a:p>
        </p:txBody>
      </p:sp>
      <p:sp>
        <p:nvSpPr>
          <p:cNvPr id="523" name="Google Shape;523;p40"/>
          <p:cNvSpPr txBox="1">
            <a:spLocks noGrp="1"/>
          </p:cNvSpPr>
          <p:nvPr>
            <p:ph type="body" idx="4294967295"/>
          </p:nvPr>
        </p:nvSpPr>
        <p:spPr>
          <a:xfrm>
            <a:off x="1836125" y="2066900"/>
            <a:ext cx="5646900" cy="2243100"/>
          </a:xfrm>
          <a:prstGeom prst="rect">
            <a:avLst/>
          </a:prstGeom>
        </p:spPr>
        <p:txBody>
          <a:bodyPr spcFirstLastPara="1" wrap="square" lIns="91425" tIns="274300" rIns="91425" bIns="0" anchor="ctr" anchorCtr="0">
            <a:noAutofit/>
          </a:bodyPr>
          <a:lstStyle/>
          <a:p>
            <a:pPr marL="285750" indent="-285750">
              <a:buClr>
                <a:schemeClr val="accent1"/>
              </a:buClr>
              <a:buSzPts val="1400"/>
            </a:pPr>
            <a:r>
              <a:rPr lang="en" sz="1400" dirty="0"/>
              <a:t>Mitigation is a constitutional safeguard required by the supreme court after Miller v. Alabama and Montgomery v. Louisiana. </a:t>
            </a:r>
            <a:endParaRPr sz="1400" dirty="0"/>
          </a:p>
          <a:p>
            <a:pPr marL="285750" indent="-285750">
              <a:buClr>
                <a:schemeClr val="accent1"/>
              </a:buClr>
              <a:buSzPts val="1400"/>
            </a:pPr>
            <a:r>
              <a:rPr lang="en" sz="1400" dirty="0"/>
              <a:t>The supreme court ruled mandatory LWOP for juveniles unconstitutional (Miller v. Alabama). As this applies retroactively (Montgomery v. Louisiana), there are many individuals who are eligible for resentencing. </a:t>
            </a:r>
            <a:endParaRPr sz="1400" dirty="0"/>
          </a:p>
          <a:p>
            <a:pPr marL="285750" indent="-285750">
              <a:buClr>
                <a:schemeClr val="accent1"/>
              </a:buClr>
              <a:buSzPts val="1400"/>
            </a:pPr>
            <a:r>
              <a:rPr lang="en" sz="1400" dirty="0"/>
              <a:t>Neuroscience</a:t>
            </a:r>
            <a:endParaRPr sz="1400" dirty="0"/>
          </a:p>
          <a:p>
            <a:pPr lvl="1">
              <a:spcBef>
                <a:spcPts val="0"/>
              </a:spcBef>
            </a:pPr>
            <a:r>
              <a:rPr lang="en" dirty="0"/>
              <a:t>Adolescent brains are continually developing until around age 25</a:t>
            </a:r>
            <a:endParaRPr dirty="0"/>
          </a:p>
          <a:p>
            <a:pPr lvl="1">
              <a:spcBef>
                <a:spcPts val="0"/>
              </a:spcBef>
            </a:pPr>
            <a:r>
              <a:rPr lang="en" dirty="0"/>
              <a:t>Decision-making may be hindered in teen years </a:t>
            </a:r>
            <a:endParaRPr dirty="0"/>
          </a:p>
          <a:p>
            <a:pPr marL="0" lvl="0" indent="0" algn="l" rtl="0">
              <a:spcBef>
                <a:spcPts val="1600"/>
              </a:spcBef>
              <a:spcAft>
                <a:spcPts val="1600"/>
              </a:spcAft>
              <a:buNone/>
            </a:pPr>
            <a:endParaRP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527"/>
        <p:cNvGrpSpPr/>
        <p:nvPr/>
      </p:nvGrpSpPr>
      <p:grpSpPr>
        <a:xfrm>
          <a:off x="0" y="0"/>
          <a:ext cx="0" cy="0"/>
          <a:chOff x="0" y="0"/>
          <a:chExt cx="0" cy="0"/>
        </a:xfrm>
      </p:grpSpPr>
      <p:sp>
        <p:nvSpPr>
          <p:cNvPr id="528" name="Google Shape;528;p41"/>
          <p:cNvSpPr/>
          <p:nvPr/>
        </p:nvSpPr>
        <p:spPr>
          <a:xfrm>
            <a:off x="713225" y="1438275"/>
            <a:ext cx="7717500" cy="30195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41"/>
          <p:cNvSpPr txBox="1">
            <a:spLocks noGrp="1"/>
          </p:cNvSpPr>
          <p:nvPr>
            <p:ph type="ctrTitle"/>
          </p:nvPr>
        </p:nvSpPr>
        <p:spPr>
          <a:xfrm>
            <a:off x="1187550" y="415250"/>
            <a:ext cx="6768900" cy="655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Miller, Montgomery &amp; </a:t>
            </a:r>
            <a:r>
              <a:rPr lang="en" dirty="0">
                <a:solidFill>
                  <a:schemeClr val="accent2"/>
                </a:solidFill>
              </a:rPr>
              <a:t>Mitigation</a:t>
            </a:r>
            <a:endParaRPr dirty="0">
              <a:solidFill>
                <a:schemeClr val="accent2"/>
              </a:solidFill>
            </a:endParaRPr>
          </a:p>
        </p:txBody>
      </p:sp>
      <p:sp>
        <p:nvSpPr>
          <p:cNvPr id="530" name="Google Shape;530;p41"/>
          <p:cNvSpPr txBox="1">
            <a:spLocks noGrp="1"/>
          </p:cNvSpPr>
          <p:nvPr>
            <p:ph type="body" idx="4294967295"/>
          </p:nvPr>
        </p:nvSpPr>
        <p:spPr>
          <a:xfrm>
            <a:off x="1836125" y="1672973"/>
            <a:ext cx="5646900" cy="2550104"/>
          </a:xfrm>
          <a:prstGeom prst="rect">
            <a:avLst/>
          </a:prstGeom>
        </p:spPr>
        <p:txBody>
          <a:bodyPr spcFirstLastPara="1" wrap="square" lIns="91425" tIns="274300" rIns="91425" bIns="0" anchor="ctr" anchorCtr="0">
            <a:noAutofit/>
          </a:bodyPr>
          <a:lstStyle/>
          <a:p>
            <a:pPr marL="457200" lvl="0" indent="-520700" algn="l" rtl="0">
              <a:lnSpc>
                <a:spcPct val="150000"/>
              </a:lnSpc>
              <a:spcBef>
                <a:spcPts val="0"/>
              </a:spcBef>
              <a:spcAft>
                <a:spcPts val="0"/>
              </a:spcAft>
              <a:buClr>
                <a:schemeClr val="accent1"/>
              </a:buClr>
              <a:buSzPts val="1000"/>
              <a:buChar char="●"/>
            </a:pPr>
            <a:r>
              <a:rPr lang="en" sz="1400" dirty="0"/>
              <a:t>The flaws of mandatory LWOP</a:t>
            </a:r>
            <a:endParaRPr sz="1400" dirty="0"/>
          </a:p>
          <a:p>
            <a:pPr marL="914400" lvl="1" indent="-317500" algn="l" rtl="0">
              <a:lnSpc>
                <a:spcPct val="150000"/>
              </a:lnSpc>
              <a:spcBef>
                <a:spcPts val="0"/>
              </a:spcBef>
              <a:spcAft>
                <a:spcPts val="0"/>
              </a:spcAft>
              <a:buSzPts val="1400"/>
              <a:buChar char="○"/>
            </a:pPr>
            <a:r>
              <a:rPr lang="en" dirty="0"/>
              <a:t>Ignores chronological age/maturity </a:t>
            </a:r>
            <a:endParaRPr dirty="0"/>
          </a:p>
          <a:p>
            <a:pPr marL="914400" lvl="1" indent="-317500" algn="l" rtl="0">
              <a:lnSpc>
                <a:spcPct val="150000"/>
              </a:lnSpc>
              <a:spcBef>
                <a:spcPts val="0"/>
              </a:spcBef>
              <a:spcAft>
                <a:spcPts val="0"/>
              </a:spcAft>
              <a:buSzPts val="1400"/>
              <a:buChar char="○"/>
            </a:pPr>
            <a:r>
              <a:rPr lang="en" dirty="0"/>
              <a:t>Ignores systems: home, school, peers</a:t>
            </a:r>
            <a:endParaRPr dirty="0"/>
          </a:p>
          <a:p>
            <a:pPr marL="914400" lvl="1" indent="-317500" algn="l" rtl="0">
              <a:lnSpc>
                <a:spcPct val="150000"/>
              </a:lnSpc>
              <a:spcBef>
                <a:spcPts val="0"/>
              </a:spcBef>
              <a:spcAft>
                <a:spcPts val="0"/>
              </a:spcAft>
              <a:buSzPts val="1400"/>
              <a:buChar char="○"/>
            </a:pPr>
            <a:r>
              <a:rPr lang="en" dirty="0"/>
              <a:t>Ignores abuse/neglect history and correlation</a:t>
            </a:r>
            <a:endParaRPr dirty="0"/>
          </a:p>
          <a:p>
            <a:pPr marL="914400" lvl="1" indent="-317500" algn="l" rtl="0">
              <a:lnSpc>
                <a:spcPct val="150000"/>
              </a:lnSpc>
              <a:spcBef>
                <a:spcPts val="0"/>
              </a:spcBef>
              <a:spcAft>
                <a:spcPts val="0"/>
              </a:spcAft>
              <a:buSzPts val="1400"/>
              <a:buChar char="○"/>
            </a:pPr>
            <a:r>
              <a:rPr lang="en" dirty="0"/>
              <a:t>Ignores extent of the juvenile’s participation in the offense</a:t>
            </a:r>
            <a:endParaRPr dirty="0"/>
          </a:p>
          <a:p>
            <a:pPr marL="914400" lvl="1" indent="-317500" algn="l" rtl="0">
              <a:lnSpc>
                <a:spcPct val="150000"/>
              </a:lnSpc>
              <a:spcBef>
                <a:spcPts val="0"/>
              </a:spcBef>
              <a:spcAft>
                <a:spcPts val="0"/>
              </a:spcAft>
              <a:buSzPts val="1400"/>
              <a:buChar char="○"/>
            </a:pPr>
            <a:r>
              <a:rPr lang="en" dirty="0"/>
              <a:t>Ignores legal </a:t>
            </a:r>
            <a:r>
              <a:rPr lang="en" dirty="0" err="1"/>
              <a:t>incompetencies</a:t>
            </a:r>
            <a:r>
              <a:rPr lang="en" dirty="0"/>
              <a:t> of the juvenile </a:t>
            </a:r>
            <a:endParaRP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8E991-D089-5356-AE28-43EA4673BC75}"/>
              </a:ext>
            </a:extLst>
          </p:cNvPr>
          <p:cNvSpPr>
            <a:spLocks noGrp="1"/>
          </p:cNvSpPr>
          <p:nvPr>
            <p:ph type="ctrTitle"/>
          </p:nvPr>
        </p:nvSpPr>
        <p:spPr/>
        <p:txBody>
          <a:bodyPr/>
          <a:lstStyle/>
          <a:p>
            <a:r>
              <a:rPr lang="en-US" dirty="0"/>
              <a:t>Best Practices for </a:t>
            </a:r>
            <a:r>
              <a:rPr lang="en-US" dirty="0">
                <a:solidFill>
                  <a:schemeClr val="accent2"/>
                </a:solidFill>
              </a:rPr>
              <a:t>Defense Counsel</a:t>
            </a:r>
          </a:p>
        </p:txBody>
      </p:sp>
      <p:pic>
        <p:nvPicPr>
          <p:cNvPr id="5" name="Picture 10">
            <a:extLst>
              <a:ext uri="{FF2B5EF4-FFF2-40B4-BE49-F238E27FC236}">
                <a16:creationId xmlns:a16="http://schemas.microsoft.com/office/drawing/2014/main" id="{6D1F0703-5D43-6DFD-B362-6D804B50C00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96359" y="1345809"/>
            <a:ext cx="6768899"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9EC0B22A-7731-4C31-3A4E-206300C747C5}"/>
              </a:ext>
            </a:extLst>
          </p:cNvPr>
          <p:cNvSpPr txBox="1"/>
          <p:nvPr/>
        </p:nvSpPr>
        <p:spPr>
          <a:xfrm>
            <a:off x="3559127" y="1345808"/>
            <a:ext cx="4811150" cy="3262432"/>
          </a:xfrm>
          <a:prstGeom prst="rect">
            <a:avLst/>
          </a:prstGeom>
          <a:noFill/>
        </p:spPr>
        <p:txBody>
          <a:bodyPr wrap="square" rtlCol="0">
            <a:spAutoFit/>
          </a:bodyPr>
          <a:lstStyle/>
          <a:p>
            <a:pPr algn="ctr"/>
            <a:r>
              <a:rPr lang="en-US" altLang="en-US" sz="2400" dirty="0">
                <a:solidFill>
                  <a:srgbClr val="000000"/>
                </a:solidFill>
                <a:latin typeface="Avenir Book" panose="02000503020000020003" pitchFamily="2" charset="0"/>
              </a:rPr>
              <a:t>The representation of children in adult court facing a possible life sentence is a highly specialized area of legal practice, therefore these guidelines address the unique considerations specific to the provision of a zealous trial defense.</a:t>
            </a:r>
            <a:endParaRPr lang="en-US" altLang="en-US" sz="2400" dirty="0">
              <a:latin typeface="Avenir Book" panose="02000503020000020003" pitchFamily="2" charset="0"/>
            </a:endParaRPr>
          </a:p>
          <a:p>
            <a:endParaRPr lang="en-US" dirty="0"/>
          </a:p>
        </p:txBody>
      </p:sp>
    </p:spTree>
    <p:extLst>
      <p:ext uri="{BB962C8B-B14F-4D97-AF65-F5344CB8AC3E}">
        <p14:creationId xmlns:p14="http://schemas.microsoft.com/office/powerpoint/2010/main" val="14924629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8B4A5-66B6-5F74-C811-B652FF051B6A}"/>
              </a:ext>
            </a:extLst>
          </p:cNvPr>
          <p:cNvSpPr>
            <a:spLocks noGrp="1"/>
          </p:cNvSpPr>
          <p:nvPr>
            <p:ph type="ctrTitle"/>
          </p:nvPr>
        </p:nvSpPr>
        <p:spPr/>
        <p:txBody>
          <a:bodyPr/>
          <a:lstStyle/>
          <a:p>
            <a:r>
              <a:rPr lang="en-US" sz="4400" dirty="0"/>
              <a:t>Guidelines</a:t>
            </a:r>
          </a:p>
        </p:txBody>
      </p:sp>
      <p:sp>
        <p:nvSpPr>
          <p:cNvPr id="3" name="TextBox 2">
            <a:extLst>
              <a:ext uri="{FF2B5EF4-FFF2-40B4-BE49-F238E27FC236}">
                <a16:creationId xmlns:a16="http://schemas.microsoft.com/office/drawing/2014/main" id="{D56D3061-779D-CF90-DC66-7D76B07AACD6}"/>
              </a:ext>
            </a:extLst>
          </p:cNvPr>
          <p:cNvSpPr txBox="1"/>
          <p:nvPr/>
        </p:nvSpPr>
        <p:spPr>
          <a:xfrm>
            <a:off x="548640" y="1448972"/>
            <a:ext cx="7990449" cy="2769989"/>
          </a:xfrm>
          <a:prstGeom prst="rect">
            <a:avLst/>
          </a:prstGeom>
          <a:noFill/>
        </p:spPr>
        <p:txBody>
          <a:bodyPr wrap="square" rtlCol="0">
            <a:spAutoFit/>
          </a:bodyPr>
          <a:lstStyle/>
          <a:p>
            <a:pPr marL="285750" indent="-285750">
              <a:buClr>
                <a:schemeClr val="accent1"/>
              </a:buClr>
              <a:buFont typeface="Arial" panose="020B0604020202020204" pitchFamily="34" charset="0"/>
              <a:buChar char="•"/>
            </a:pPr>
            <a:r>
              <a:rPr lang="en-US" altLang="en-US" sz="2000" dirty="0">
                <a:latin typeface="Avenir Book" panose="02000503020000020003" pitchFamily="2" charset="0"/>
              </a:rPr>
              <a:t>The Defense Team must include a minimum of </a:t>
            </a:r>
            <a:r>
              <a:rPr lang="en-US" altLang="en-US" sz="2000" dirty="0">
                <a:solidFill>
                  <a:schemeClr val="accent2"/>
                </a:solidFill>
                <a:latin typeface="Avenir Book" panose="02000503020000020003" pitchFamily="2" charset="0"/>
              </a:rPr>
              <a:t>two qualified attorneys</a:t>
            </a:r>
            <a:r>
              <a:rPr lang="en-US" altLang="en-US" sz="2000" dirty="0">
                <a:latin typeface="Avenir Book" panose="02000503020000020003" pitchFamily="2" charset="0"/>
              </a:rPr>
              <a:t>, an </a:t>
            </a:r>
            <a:r>
              <a:rPr lang="en-US" altLang="en-US" sz="2000" dirty="0">
                <a:solidFill>
                  <a:schemeClr val="accent2"/>
                </a:solidFill>
                <a:latin typeface="Avenir Book" panose="02000503020000020003" pitchFamily="2" charset="0"/>
              </a:rPr>
              <a:t>investigator</a:t>
            </a:r>
            <a:r>
              <a:rPr lang="en-US" altLang="en-US" sz="2000" dirty="0">
                <a:latin typeface="Avenir Book" panose="02000503020000020003" pitchFamily="2" charset="0"/>
              </a:rPr>
              <a:t>, a </a:t>
            </a:r>
            <a:r>
              <a:rPr lang="en-US" altLang="en-US" sz="2000" dirty="0">
                <a:solidFill>
                  <a:schemeClr val="accent2"/>
                </a:solidFill>
                <a:latin typeface="Avenir Book" panose="02000503020000020003" pitchFamily="2" charset="0"/>
              </a:rPr>
              <a:t>mitigation specialist</a:t>
            </a:r>
            <a:r>
              <a:rPr lang="en-US" altLang="en-US" sz="2000" dirty="0">
                <a:latin typeface="Avenir Book" panose="02000503020000020003" pitchFamily="2" charset="0"/>
              </a:rPr>
              <a:t>, and, when appropriate, an </a:t>
            </a:r>
            <a:r>
              <a:rPr lang="en-US" altLang="en-US" sz="2000" dirty="0">
                <a:solidFill>
                  <a:schemeClr val="accent2"/>
                </a:solidFill>
                <a:latin typeface="Avenir Book" panose="02000503020000020003" pitchFamily="2" charset="0"/>
              </a:rPr>
              <a:t>interpreter</a:t>
            </a:r>
            <a:r>
              <a:rPr lang="en-US" altLang="en-US" sz="2000" dirty="0">
                <a:latin typeface="Avenir Book" panose="02000503020000020003" pitchFamily="2" charset="0"/>
              </a:rPr>
              <a:t>. </a:t>
            </a:r>
          </a:p>
          <a:p>
            <a:pPr marL="285750" lvl="4" indent="-285750">
              <a:buClr>
                <a:schemeClr val="accent1"/>
              </a:buClr>
              <a:buFont typeface="Arial" panose="020B0604020202020204" pitchFamily="34" charset="0"/>
              <a:buChar char="•"/>
            </a:pPr>
            <a:r>
              <a:rPr lang="en-US" altLang="en-US" sz="2000" dirty="0">
                <a:latin typeface="Avenir Book" panose="02000503020000020003" pitchFamily="2" charset="0"/>
              </a:rPr>
              <a:t>Specialized training representing child clients and individuals charged with homicide offenses. </a:t>
            </a:r>
          </a:p>
          <a:p>
            <a:pPr marL="285750" lvl="4" indent="-285750">
              <a:buClr>
                <a:schemeClr val="accent1"/>
              </a:buClr>
              <a:buFont typeface="Arial" panose="020B0604020202020204" pitchFamily="34" charset="0"/>
              <a:buChar char="•"/>
            </a:pPr>
            <a:r>
              <a:rPr lang="en-US" altLang="en-US" sz="2000" dirty="0">
                <a:latin typeface="Avenir Book" panose="02000503020000020003" pitchFamily="2" charset="0"/>
              </a:rPr>
              <a:t>Thorough investigation, including investigation of mitigating factors. </a:t>
            </a:r>
          </a:p>
          <a:p>
            <a:pPr marL="285750" lvl="4" indent="-285750">
              <a:buClr>
                <a:schemeClr val="accent1"/>
              </a:buClr>
              <a:buFont typeface="Arial" panose="020B0604020202020204" pitchFamily="34" charset="0"/>
              <a:buChar char="•"/>
            </a:pPr>
            <a:r>
              <a:rPr lang="en-US" altLang="en-US" sz="2000" dirty="0">
                <a:latin typeface="Avenir Book" panose="02000503020000020003" pitchFamily="2" charset="0"/>
              </a:rPr>
              <a:t>Refer to scope of investigation outlined in key death penalty cases: </a:t>
            </a:r>
            <a:r>
              <a:rPr lang="en-US" altLang="en-US" sz="2000" i="1" dirty="0">
                <a:latin typeface="Avenir Book" panose="02000503020000020003" pitchFamily="2" charset="0"/>
              </a:rPr>
              <a:t>Wiggins v. Smith </a:t>
            </a:r>
            <a:r>
              <a:rPr lang="en-US" altLang="en-US" sz="2000" dirty="0">
                <a:latin typeface="Avenir Book" panose="02000503020000020003" pitchFamily="2" charset="0"/>
              </a:rPr>
              <a:t>and </a:t>
            </a:r>
            <a:r>
              <a:rPr lang="en-US" altLang="en-US" sz="2000" i="1" dirty="0" err="1">
                <a:latin typeface="Avenir Book" panose="02000503020000020003" pitchFamily="2" charset="0"/>
              </a:rPr>
              <a:t>Rompilla</a:t>
            </a:r>
            <a:r>
              <a:rPr lang="en-US" altLang="en-US" sz="2000" i="1" dirty="0">
                <a:latin typeface="Avenir Book" panose="02000503020000020003" pitchFamily="2" charset="0"/>
              </a:rPr>
              <a:t> v. Beard</a:t>
            </a:r>
            <a:r>
              <a:rPr lang="en-US" altLang="en-US" sz="2000" dirty="0">
                <a:latin typeface="Avenir Book" panose="02000503020000020003" pitchFamily="2" charset="0"/>
              </a:rPr>
              <a:t>. </a:t>
            </a:r>
          </a:p>
          <a:p>
            <a:endParaRPr lang="en-US" dirty="0"/>
          </a:p>
        </p:txBody>
      </p:sp>
    </p:spTree>
    <p:extLst>
      <p:ext uri="{BB962C8B-B14F-4D97-AF65-F5344CB8AC3E}">
        <p14:creationId xmlns:p14="http://schemas.microsoft.com/office/powerpoint/2010/main" val="7153268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48"/>
        <p:cNvGrpSpPr/>
        <p:nvPr/>
      </p:nvGrpSpPr>
      <p:grpSpPr>
        <a:xfrm>
          <a:off x="0" y="0"/>
          <a:ext cx="0" cy="0"/>
          <a:chOff x="0" y="0"/>
          <a:chExt cx="0" cy="0"/>
        </a:xfrm>
      </p:grpSpPr>
      <p:sp>
        <p:nvSpPr>
          <p:cNvPr id="549" name="Google Shape;549;p44"/>
          <p:cNvSpPr/>
          <p:nvPr/>
        </p:nvSpPr>
        <p:spPr>
          <a:xfrm>
            <a:off x="1789400" y="590203"/>
            <a:ext cx="2542679" cy="2542703"/>
          </a:xfrm>
          <a:custGeom>
            <a:avLst/>
            <a:gdLst/>
            <a:ahLst/>
            <a:cxnLst/>
            <a:rect l="l" t="t" r="r" b="b"/>
            <a:pathLst>
              <a:path w="107173" h="107174" extrusionOk="0">
                <a:moveTo>
                  <a:pt x="53587" y="1"/>
                </a:moveTo>
                <a:cubicBezTo>
                  <a:pt x="23992" y="1"/>
                  <a:pt x="1" y="23992"/>
                  <a:pt x="1" y="53587"/>
                </a:cubicBezTo>
                <a:cubicBezTo>
                  <a:pt x="1" y="83182"/>
                  <a:pt x="23992" y="107174"/>
                  <a:pt x="53587" y="107174"/>
                </a:cubicBezTo>
                <a:cubicBezTo>
                  <a:pt x="83181" y="107174"/>
                  <a:pt x="107173" y="83182"/>
                  <a:pt x="107173" y="53587"/>
                </a:cubicBezTo>
                <a:cubicBezTo>
                  <a:pt x="107173" y="23992"/>
                  <a:pt x="83181" y="1"/>
                  <a:pt x="53587" y="1"/>
                </a:cubicBezTo>
                <a:close/>
              </a:path>
            </a:pathLst>
          </a:custGeom>
          <a:solidFill>
            <a:srgbClr val="F7F2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44"/>
          <p:cNvSpPr txBox="1">
            <a:spLocks noGrp="1"/>
          </p:cNvSpPr>
          <p:nvPr>
            <p:ph type="title"/>
          </p:nvPr>
        </p:nvSpPr>
        <p:spPr>
          <a:xfrm>
            <a:off x="713225" y="2010600"/>
            <a:ext cx="3858900" cy="1122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4400" dirty="0"/>
              <a:t>Mitigating Evidence Based </a:t>
            </a:r>
            <a:r>
              <a:rPr lang="en" sz="4400" dirty="0">
                <a:solidFill>
                  <a:schemeClr val="accent3"/>
                </a:solidFill>
              </a:rPr>
              <a:t>on Miller Factors</a:t>
            </a:r>
            <a:endParaRPr sz="4400" dirty="0">
              <a:solidFill>
                <a:schemeClr val="accent3"/>
              </a:solidFill>
            </a:endParaRPr>
          </a:p>
        </p:txBody>
      </p:sp>
      <p:sp>
        <p:nvSpPr>
          <p:cNvPr id="551" name="Google Shape;551;p44"/>
          <p:cNvSpPr/>
          <p:nvPr/>
        </p:nvSpPr>
        <p:spPr>
          <a:xfrm>
            <a:off x="713225" y="3899079"/>
            <a:ext cx="709485" cy="709492"/>
          </a:xfrm>
          <a:custGeom>
            <a:avLst/>
            <a:gdLst/>
            <a:ahLst/>
            <a:cxnLst/>
            <a:rect l="l" t="t" r="r" b="b"/>
            <a:pathLst>
              <a:path w="107173" h="107174" extrusionOk="0">
                <a:moveTo>
                  <a:pt x="53587" y="1"/>
                </a:moveTo>
                <a:cubicBezTo>
                  <a:pt x="23992" y="1"/>
                  <a:pt x="1" y="23992"/>
                  <a:pt x="1" y="53587"/>
                </a:cubicBezTo>
                <a:cubicBezTo>
                  <a:pt x="1" y="83182"/>
                  <a:pt x="23992" y="107174"/>
                  <a:pt x="53587" y="107174"/>
                </a:cubicBezTo>
                <a:cubicBezTo>
                  <a:pt x="83181" y="107174"/>
                  <a:pt x="107173" y="83182"/>
                  <a:pt x="107173" y="53587"/>
                </a:cubicBezTo>
                <a:cubicBezTo>
                  <a:pt x="107173" y="23992"/>
                  <a:pt x="83181" y="1"/>
                  <a:pt x="53587" y="1"/>
                </a:cubicBezTo>
                <a:close/>
              </a:path>
            </a:pathLst>
          </a:custGeom>
          <a:solidFill>
            <a:srgbClr val="F7F2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550;p44">
            <a:extLst>
              <a:ext uri="{FF2B5EF4-FFF2-40B4-BE49-F238E27FC236}">
                <a16:creationId xmlns:a16="http://schemas.microsoft.com/office/drawing/2014/main" id="{499B5131-DAFE-CDD1-0EBB-A28883D3C626}"/>
              </a:ext>
            </a:extLst>
          </p:cNvPr>
          <p:cNvSpPr txBox="1">
            <a:spLocks/>
          </p:cNvSpPr>
          <p:nvPr/>
        </p:nvSpPr>
        <p:spPr>
          <a:xfrm>
            <a:off x="680404" y="968500"/>
            <a:ext cx="6768900" cy="655500"/>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buClr>
                <a:srgbClr val="FFFFFF"/>
              </a:buClr>
              <a:buSzPts val="4800"/>
            </a:pPr>
            <a:r>
              <a:rPr lang="en-US" sz="4400" dirty="0">
                <a:solidFill>
                  <a:schemeClr val="accent5"/>
                </a:solidFill>
                <a:latin typeface="Anton"/>
                <a:sym typeface="Anton"/>
              </a:rPr>
              <a:t>Review the case through </a:t>
            </a:r>
            <a:r>
              <a:rPr lang="en-US" sz="4400" dirty="0">
                <a:solidFill>
                  <a:schemeClr val="accent2"/>
                </a:solidFill>
                <a:latin typeface="Anton"/>
                <a:sym typeface="Anton"/>
              </a:rPr>
              <a:t>today’s science</a:t>
            </a:r>
          </a:p>
        </p:txBody>
      </p:sp>
      <p:pic>
        <p:nvPicPr>
          <p:cNvPr id="3" name="Picture Placeholder 6" descr="A picture containing text, person, wall, indoor&#10;&#10;Description automatically generated">
            <a:extLst>
              <a:ext uri="{FF2B5EF4-FFF2-40B4-BE49-F238E27FC236}">
                <a16:creationId xmlns:a16="http://schemas.microsoft.com/office/drawing/2014/main" id="{190377A9-CFAD-88CD-0BC4-9ADD1EA9AFF6}"/>
              </a:ext>
            </a:extLst>
          </p:cNvPr>
          <p:cNvPicPr>
            <a:picLocks noChangeAspect="1"/>
          </p:cNvPicPr>
          <p:nvPr/>
        </p:nvPicPr>
        <p:blipFill rotWithShape="1">
          <a:blip r:embed="rId2">
            <a:extLst>
              <a:ext uri="{28A0092B-C50C-407E-A947-70E740481C1C}">
                <a14:useLocalDpi xmlns:a14="http://schemas.microsoft.com/office/drawing/2010/main" val="0"/>
              </a:ext>
            </a:extLst>
          </a:blip>
          <a:srcRect r="8603" b="-3"/>
          <a:stretch/>
        </p:blipFill>
        <p:spPr>
          <a:xfrm>
            <a:off x="4664095" y="1380222"/>
            <a:ext cx="3886200" cy="3263504"/>
          </a:xfrm>
          <a:prstGeom prst="rect">
            <a:avLst/>
          </a:prstGeom>
          <a:noFill/>
        </p:spPr>
      </p:pic>
    </p:spTree>
    <p:extLst>
      <p:ext uri="{BB962C8B-B14F-4D97-AF65-F5344CB8AC3E}">
        <p14:creationId xmlns:p14="http://schemas.microsoft.com/office/powerpoint/2010/main" val="27465811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05145F9-16C3-8AD6-B533-D6F5B68C8FDE}"/>
              </a:ext>
            </a:extLst>
          </p:cNvPr>
          <p:cNvSpPr>
            <a:spLocks noGrp="1"/>
          </p:cNvSpPr>
          <p:nvPr>
            <p:ph type="ctrTitle"/>
          </p:nvPr>
        </p:nvSpPr>
        <p:spPr>
          <a:xfrm>
            <a:off x="4245425" y="872257"/>
            <a:ext cx="4185600" cy="2056500"/>
          </a:xfrm>
        </p:spPr>
        <p:txBody>
          <a:bodyPr/>
          <a:lstStyle/>
          <a:p>
            <a:r>
              <a:rPr lang="en-US" altLang="x-none" sz="4800" dirty="0"/>
              <a:t>Distinguishing Between </a:t>
            </a:r>
            <a:br>
              <a:rPr lang="en-US" altLang="x-none" sz="4800" dirty="0"/>
            </a:br>
            <a:r>
              <a:rPr lang="en-US" altLang="x-none" sz="4800" dirty="0">
                <a:solidFill>
                  <a:schemeClr val="accent2"/>
                </a:solidFill>
              </a:rPr>
              <a:t>Adults and Juveniles</a:t>
            </a:r>
            <a:endParaRPr lang="en-US" dirty="0">
              <a:solidFill>
                <a:schemeClr val="accent2"/>
              </a:solidFill>
            </a:endParaRPr>
          </a:p>
        </p:txBody>
      </p:sp>
      <p:sp>
        <p:nvSpPr>
          <p:cNvPr id="45058" name="Content Placeholder 2"/>
          <p:cNvSpPr>
            <a:spLocks noGrp="1"/>
          </p:cNvSpPr>
          <p:nvPr>
            <p:ph type="subTitle" idx="1"/>
          </p:nvPr>
        </p:nvSpPr>
        <p:spPr>
          <a:xfrm>
            <a:off x="4343695" y="3359769"/>
            <a:ext cx="4016534" cy="1096969"/>
          </a:xfrm>
        </p:spPr>
        <p:txBody>
          <a:bodyPr wrap="square" anchor="t">
            <a:normAutofit lnSpcReduction="10000"/>
          </a:bodyPr>
          <a:lstStyle/>
          <a:p>
            <a:pPr>
              <a:spcAft>
                <a:spcPts val="600"/>
              </a:spcAft>
            </a:pPr>
            <a:r>
              <a:rPr lang="en-US" altLang="x-none" dirty="0"/>
              <a:t>First, children have a lack of maturity and an underdeveloped sense of responsibility, leading to recklessness, impulsivity, and heedless risk-taking.</a:t>
            </a:r>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8309" r="18455" b="-2"/>
          <a:stretch/>
        </p:blipFill>
        <p:spPr>
          <a:xfrm>
            <a:off x="141675" y="872353"/>
            <a:ext cx="3886200" cy="3263504"/>
          </a:xfrm>
          <a:prstGeom prst="rect">
            <a:avLst/>
          </a:prstGeom>
          <a:noFill/>
        </p:spPr>
      </p:pic>
    </p:spTree>
    <p:extLst>
      <p:ext uri="{BB962C8B-B14F-4D97-AF65-F5344CB8AC3E}">
        <p14:creationId xmlns:p14="http://schemas.microsoft.com/office/powerpoint/2010/main" val="1716328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05145F9-16C3-8AD6-B533-D6F5B68C8FDE}"/>
              </a:ext>
            </a:extLst>
          </p:cNvPr>
          <p:cNvSpPr>
            <a:spLocks noGrp="1"/>
          </p:cNvSpPr>
          <p:nvPr>
            <p:ph type="ctrTitle"/>
          </p:nvPr>
        </p:nvSpPr>
        <p:spPr>
          <a:xfrm>
            <a:off x="4245425" y="872257"/>
            <a:ext cx="4185600" cy="2056500"/>
          </a:xfrm>
        </p:spPr>
        <p:txBody>
          <a:bodyPr/>
          <a:lstStyle/>
          <a:p>
            <a:r>
              <a:rPr lang="en-US" altLang="x-none" sz="4800" dirty="0"/>
              <a:t>Distinguishing Between </a:t>
            </a:r>
            <a:br>
              <a:rPr lang="en-US" altLang="x-none" sz="4800" dirty="0"/>
            </a:br>
            <a:r>
              <a:rPr lang="en-US" altLang="x-none" sz="4800" dirty="0">
                <a:solidFill>
                  <a:schemeClr val="accent2"/>
                </a:solidFill>
              </a:rPr>
              <a:t>Adults and Juveniles</a:t>
            </a:r>
            <a:endParaRPr lang="en-US" dirty="0">
              <a:solidFill>
                <a:schemeClr val="accent2"/>
              </a:solidFill>
            </a:endParaRPr>
          </a:p>
        </p:txBody>
      </p:sp>
      <p:sp>
        <p:nvSpPr>
          <p:cNvPr id="45058" name="Content Placeholder 2"/>
          <p:cNvSpPr>
            <a:spLocks noGrp="1"/>
          </p:cNvSpPr>
          <p:nvPr>
            <p:ph type="subTitle" idx="1"/>
          </p:nvPr>
        </p:nvSpPr>
        <p:spPr>
          <a:xfrm>
            <a:off x="4343695" y="3359769"/>
            <a:ext cx="4016534" cy="1096969"/>
          </a:xfrm>
        </p:spPr>
        <p:txBody>
          <a:bodyPr wrap="square" anchor="t">
            <a:normAutofit fontScale="92500"/>
          </a:bodyPr>
          <a:lstStyle/>
          <a:p>
            <a:pPr>
              <a:spcAft>
                <a:spcPts val="600"/>
              </a:spcAft>
            </a:pPr>
            <a:r>
              <a:rPr lang="en-US" altLang="x-none" dirty="0"/>
              <a:t>Second, the Supreme Court recognized that youth are distinct from adults in constitutionally relevant ways because of their susceptibility to outside pressures. </a:t>
            </a:r>
          </a:p>
        </p:txBody>
      </p:sp>
      <p:pic>
        <p:nvPicPr>
          <p:cNvPr id="5" name="Picture 4">
            <a:extLst>
              <a:ext uri="{FF2B5EF4-FFF2-40B4-BE49-F238E27FC236}">
                <a16:creationId xmlns:a16="http://schemas.microsoft.com/office/drawing/2014/main" id="{6611816C-A4F6-3CAC-8191-F9017B1C5F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9250" y="1172961"/>
            <a:ext cx="4776108" cy="2113427"/>
          </a:xfrm>
          <a:prstGeom prst="rect">
            <a:avLst/>
          </a:prstGeom>
          <a:noFill/>
        </p:spPr>
      </p:pic>
    </p:spTree>
    <p:extLst>
      <p:ext uri="{BB962C8B-B14F-4D97-AF65-F5344CB8AC3E}">
        <p14:creationId xmlns:p14="http://schemas.microsoft.com/office/powerpoint/2010/main" val="15197836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05145F9-16C3-8AD6-B533-D6F5B68C8FDE}"/>
              </a:ext>
            </a:extLst>
          </p:cNvPr>
          <p:cNvSpPr>
            <a:spLocks noGrp="1"/>
          </p:cNvSpPr>
          <p:nvPr>
            <p:ph type="ctrTitle"/>
          </p:nvPr>
        </p:nvSpPr>
        <p:spPr>
          <a:xfrm>
            <a:off x="4245425" y="872257"/>
            <a:ext cx="4185600" cy="2056500"/>
          </a:xfrm>
        </p:spPr>
        <p:txBody>
          <a:bodyPr/>
          <a:lstStyle/>
          <a:p>
            <a:r>
              <a:rPr lang="en-US" altLang="x-none" sz="4800" dirty="0">
                <a:ea typeface="MS PGothic" charset="-128"/>
              </a:rPr>
              <a:t>Increased Capacity for </a:t>
            </a:r>
            <a:r>
              <a:rPr lang="en-US" altLang="x-none" sz="4800" dirty="0">
                <a:solidFill>
                  <a:schemeClr val="accent2"/>
                </a:solidFill>
                <a:ea typeface="MS PGothic" charset="-128"/>
              </a:rPr>
              <a:t>Rehabilitation</a:t>
            </a:r>
            <a:endParaRPr lang="en-US" dirty="0">
              <a:solidFill>
                <a:schemeClr val="accent2"/>
              </a:solidFill>
            </a:endParaRPr>
          </a:p>
        </p:txBody>
      </p:sp>
      <p:sp>
        <p:nvSpPr>
          <p:cNvPr id="45058" name="Content Placeholder 2"/>
          <p:cNvSpPr>
            <a:spLocks noGrp="1"/>
          </p:cNvSpPr>
          <p:nvPr>
            <p:ph type="subTitle" idx="1"/>
          </p:nvPr>
        </p:nvSpPr>
        <p:spPr>
          <a:xfrm>
            <a:off x="1212783" y="3070459"/>
            <a:ext cx="7147447" cy="1386279"/>
          </a:xfrm>
        </p:spPr>
        <p:txBody>
          <a:bodyPr wrap="square" anchor="t">
            <a:normAutofit/>
          </a:bodyPr>
          <a:lstStyle/>
          <a:p>
            <a:pPr>
              <a:spcAft>
                <a:spcPts val="600"/>
              </a:spcAft>
            </a:pPr>
            <a:r>
              <a:rPr lang="en-US" altLang="x-none" dirty="0"/>
              <a:t>Roper: The third broad difference is that the character of a juvenile is not as well formed as that of an adult. </a:t>
            </a:r>
          </a:p>
          <a:p>
            <a:pPr>
              <a:spcAft>
                <a:spcPts val="600"/>
              </a:spcAft>
            </a:pPr>
            <a:endParaRPr lang="en-US" altLang="x-none" dirty="0"/>
          </a:p>
          <a:p>
            <a:pPr>
              <a:spcAft>
                <a:spcPts val="600"/>
              </a:spcAft>
            </a:pPr>
            <a:r>
              <a:rPr lang="en-US" altLang="x-none" dirty="0">
                <a:solidFill>
                  <a:schemeClr val="accent1"/>
                </a:solidFill>
              </a:rPr>
              <a:t>The personality traits of juveniles are </a:t>
            </a:r>
            <a:r>
              <a:rPr lang="en-US" altLang="x-none" sz="2000" dirty="0">
                <a:solidFill>
                  <a:schemeClr val="accent1"/>
                </a:solidFill>
              </a:rPr>
              <a:t>more transitory, less fixed. </a:t>
            </a:r>
            <a:endParaRPr lang="en-US" altLang="x-none" dirty="0">
              <a:solidFill>
                <a:schemeClr val="accent1"/>
              </a:solidFill>
            </a:endParaRPr>
          </a:p>
        </p:txBody>
      </p:sp>
    </p:spTree>
    <p:extLst>
      <p:ext uri="{BB962C8B-B14F-4D97-AF65-F5344CB8AC3E}">
        <p14:creationId xmlns:p14="http://schemas.microsoft.com/office/powerpoint/2010/main" val="15866959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76146-29CA-2B6F-9304-A8DDB2E9494F}"/>
              </a:ext>
            </a:extLst>
          </p:cNvPr>
          <p:cNvSpPr>
            <a:spLocks noGrp="1"/>
          </p:cNvSpPr>
          <p:nvPr>
            <p:ph type="title"/>
          </p:nvPr>
        </p:nvSpPr>
        <p:spPr>
          <a:xfrm>
            <a:off x="344391" y="544764"/>
            <a:ext cx="3858900" cy="1122300"/>
          </a:xfrm>
        </p:spPr>
        <p:txBody>
          <a:bodyPr spcFirstLastPara="1" vert="horz" wrap="square" lIns="68580" tIns="34290" rIns="68580" bIns="34290" rtlCol="0" anchor="t" anchorCtr="0">
            <a:normAutofit fontScale="90000"/>
          </a:bodyPr>
          <a:lstStyle/>
          <a:p>
            <a:r>
              <a:rPr lang="en-US" sz="2700" dirty="0">
                <a:solidFill>
                  <a:schemeClr val="accent6"/>
                </a:solidFill>
              </a:rPr>
              <a:t>Risky Behavior: Momentary Impulse </a:t>
            </a:r>
            <a:r>
              <a:rPr lang="en-US" sz="2700" dirty="0">
                <a:solidFill>
                  <a:schemeClr val="accent2"/>
                </a:solidFill>
              </a:rPr>
              <a:t>Not Deviance</a:t>
            </a:r>
          </a:p>
        </p:txBody>
      </p:sp>
      <p:sp>
        <p:nvSpPr>
          <p:cNvPr id="28" name="Content Placeholder 27">
            <a:extLst>
              <a:ext uri="{FF2B5EF4-FFF2-40B4-BE49-F238E27FC236}">
                <a16:creationId xmlns:a16="http://schemas.microsoft.com/office/drawing/2014/main" id="{90CB33EC-0EEA-B390-627D-8D9B3B8C8AD1}"/>
              </a:ext>
            </a:extLst>
          </p:cNvPr>
          <p:cNvSpPr>
            <a:spLocks noGrp="1"/>
          </p:cNvSpPr>
          <p:nvPr>
            <p:ph idx="4294967295"/>
          </p:nvPr>
        </p:nvSpPr>
        <p:spPr>
          <a:xfrm>
            <a:off x="344391" y="1320800"/>
            <a:ext cx="3082688" cy="3524250"/>
          </a:xfrm>
        </p:spPr>
        <p:txBody>
          <a:bodyPr>
            <a:normAutofit fontScale="32500" lnSpcReduction="20000"/>
          </a:bodyPr>
          <a:lstStyle/>
          <a:p>
            <a:pPr marL="285750" indent="-285750">
              <a:lnSpc>
                <a:spcPct val="135000"/>
              </a:lnSpc>
              <a:buClr>
                <a:schemeClr val="accent1"/>
              </a:buClr>
              <a:buSzPts val="1400"/>
            </a:pPr>
            <a:r>
              <a:rPr lang="en-US" sz="3500" dirty="0"/>
              <a:t>Elements of the charged offense(s), including the element(s) alleged</a:t>
            </a:r>
          </a:p>
          <a:p>
            <a:pPr marL="285750" indent="-285750">
              <a:lnSpc>
                <a:spcPct val="135000"/>
              </a:lnSpc>
              <a:buClr>
                <a:schemeClr val="accent1"/>
              </a:buClr>
              <a:buSzPts val="1400"/>
            </a:pPr>
            <a:r>
              <a:rPr lang="en-US" sz="3500" dirty="0"/>
              <a:t>Whether he was charged as the primary shooter/killer or whether he was convicted under the felony murder rule or as an aider and abettor</a:t>
            </a:r>
          </a:p>
          <a:p>
            <a:pPr marL="285750" indent="-285750">
              <a:lnSpc>
                <a:spcPct val="135000"/>
              </a:lnSpc>
              <a:buClr>
                <a:schemeClr val="accent1"/>
              </a:buClr>
              <a:buSzPts val="1400"/>
            </a:pPr>
            <a:r>
              <a:rPr lang="en-US" sz="3500" dirty="0"/>
              <a:t>How the judge viewed your client’s case during his sentencing, specifically which facts the judge knew about and considered and which facts the judge did not know about when s/he sentenced your client to LWOP</a:t>
            </a:r>
          </a:p>
          <a:p>
            <a:pPr marL="285750" indent="-285750">
              <a:lnSpc>
                <a:spcPct val="135000"/>
              </a:lnSpc>
              <a:buClr>
                <a:schemeClr val="accent1"/>
              </a:buClr>
              <a:buSzPts val="1400"/>
            </a:pPr>
            <a:r>
              <a:rPr lang="en-US" sz="3500" dirty="0"/>
              <a:t>Whether any of your client’s co-defendants or other participants in the crime were adults (over the age of 18)</a:t>
            </a:r>
          </a:p>
          <a:p>
            <a:pPr marL="0" indent="0">
              <a:buNone/>
            </a:pPr>
            <a:endParaRPr lang="en-US" sz="1125" dirty="0">
              <a:solidFill>
                <a:schemeClr val="accent6"/>
              </a:solidFill>
            </a:endParaRPr>
          </a:p>
        </p:txBody>
      </p:sp>
      <p:sp>
        <p:nvSpPr>
          <p:cNvPr id="4" name="Slide Number Placeholder 3">
            <a:extLst>
              <a:ext uri="{FF2B5EF4-FFF2-40B4-BE49-F238E27FC236}">
                <a16:creationId xmlns:a16="http://schemas.microsoft.com/office/drawing/2014/main" id="{837C541A-0A24-7265-2693-6FEB6E38274A}"/>
              </a:ext>
            </a:extLst>
          </p:cNvPr>
          <p:cNvSpPr>
            <a:spLocks noGrp="1"/>
          </p:cNvSpPr>
          <p:nvPr>
            <p:ph type="sldNum" sz="quarter" idx="4294967295"/>
          </p:nvPr>
        </p:nvSpPr>
        <p:spPr>
          <a:xfrm>
            <a:off x="8159750" y="4845050"/>
            <a:ext cx="984250" cy="273050"/>
          </a:xfrm>
        </p:spPr>
        <p:txBody>
          <a:bodyPr vert="horz" lIns="68580" tIns="34290" rIns="68580" bIns="34290" rtlCol="0">
            <a:normAutofit lnSpcReduction="10000"/>
          </a:bodyPr>
          <a:lstStyle/>
          <a:p>
            <a:pPr>
              <a:spcAft>
                <a:spcPts val="450"/>
              </a:spcAft>
            </a:pPr>
            <a:fld id="{6113E31D-E2AB-40D1-8B51-AFA5AFEF393A}" type="slidenum">
              <a:rPr lang="en-US">
                <a:solidFill>
                  <a:schemeClr val="tx2"/>
                </a:solidFill>
              </a:rPr>
              <a:pPr>
                <a:spcAft>
                  <a:spcPts val="450"/>
                </a:spcAft>
              </a:pPr>
              <a:t>24</a:t>
            </a:fld>
            <a:endParaRPr lang="en-US">
              <a:solidFill>
                <a:schemeClr val="tx2"/>
              </a:solidFill>
            </a:endParaRPr>
          </a:p>
        </p:txBody>
      </p:sp>
      <p:pic>
        <p:nvPicPr>
          <p:cNvPr id="6" name="Content Placeholder 5" descr="A group of people in a car&#10;&#10;Description automatically generated">
            <a:extLst>
              <a:ext uri="{FF2B5EF4-FFF2-40B4-BE49-F238E27FC236}">
                <a16:creationId xmlns:a16="http://schemas.microsoft.com/office/drawing/2014/main" id="{F5DA3598-7B06-1769-D4FF-3F27B0CE57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56513" y="1105914"/>
            <a:ext cx="5098562" cy="2931672"/>
          </a:xfrm>
          <a:prstGeom prst="rect">
            <a:avLst/>
          </a:prstGeom>
        </p:spPr>
      </p:pic>
    </p:spTree>
    <p:extLst>
      <p:ext uri="{BB962C8B-B14F-4D97-AF65-F5344CB8AC3E}">
        <p14:creationId xmlns:p14="http://schemas.microsoft.com/office/powerpoint/2010/main" val="21582366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555"/>
        <p:cNvGrpSpPr/>
        <p:nvPr/>
      </p:nvGrpSpPr>
      <p:grpSpPr>
        <a:xfrm>
          <a:off x="0" y="0"/>
          <a:ext cx="0" cy="0"/>
          <a:chOff x="0" y="0"/>
          <a:chExt cx="0" cy="0"/>
        </a:xfrm>
      </p:grpSpPr>
      <p:sp>
        <p:nvSpPr>
          <p:cNvPr id="556" name="Google Shape;556;p45"/>
          <p:cNvSpPr/>
          <p:nvPr/>
        </p:nvSpPr>
        <p:spPr>
          <a:xfrm>
            <a:off x="713225" y="1438275"/>
            <a:ext cx="7717500" cy="30195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45"/>
          <p:cNvSpPr txBox="1">
            <a:spLocks noGrp="1"/>
          </p:cNvSpPr>
          <p:nvPr>
            <p:ph type="ctrTitle"/>
          </p:nvPr>
        </p:nvSpPr>
        <p:spPr>
          <a:xfrm>
            <a:off x="1187550" y="415250"/>
            <a:ext cx="6768900" cy="655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Emotional And </a:t>
            </a:r>
            <a:r>
              <a:rPr lang="en">
                <a:solidFill>
                  <a:schemeClr val="accent2"/>
                </a:solidFill>
              </a:rPr>
              <a:t>Mental Health </a:t>
            </a:r>
            <a:endParaRPr>
              <a:solidFill>
                <a:schemeClr val="accent2"/>
              </a:solidFill>
            </a:endParaRPr>
          </a:p>
        </p:txBody>
      </p:sp>
      <p:sp>
        <p:nvSpPr>
          <p:cNvPr id="558" name="Google Shape;558;p45"/>
          <p:cNvSpPr txBox="1">
            <a:spLocks noGrp="1"/>
          </p:cNvSpPr>
          <p:nvPr>
            <p:ph type="body" idx="4294967295"/>
          </p:nvPr>
        </p:nvSpPr>
        <p:spPr>
          <a:xfrm>
            <a:off x="994652" y="1198315"/>
            <a:ext cx="3828000" cy="2913300"/>
          </a:xfrm>
          <a:prstGeom prst="rect">
            <a:avLst/>
          </a:prstGeom>
        </p:spPr>
        <p:txBody>
          <a:bodyPr spcFirstLastPara="1" wrap="square" lIns="91425" tIns="274300" rIns="91425" bIns="0" anchor="ctr" anchorCtr="0">
            <a:noAutofit/>
          </a:bodyPr>
          <a:lstStyle/>
          <a:p>
            <a:pPr marL="0" lvl="0" indent="0" algn="l" rtl="0">
              <a:lnSpc>
                <a:spcPct val="150000"/>
              </a:lnSpc>
              <a:spcBef>
                <a:spcPts val="0"/>
              </a:spcBef>
              <a:spcAft>
                <a:spcPts val="0"/>
              </a:spcAft>
              <a:buNone/>
            </a:pPr>
            <a:endParaRPr sz="1400" dirty="0"/>
          </a:p>
          <a:p>
            <a:pPr marL="285750" indent="-285750">
              <a:lnSpc>
                <a:spcPct val="150000"/>
              </a:lnSpc>
              <a:spcBef>
                <a:spcPts val="1600"/>
              </a:spcBef>
              <a:buClr>
                <a:schemeClr val="accent1"/>
              </a:buClr>
              <a:buSzPts val="1400"/>
            </a:pPr>
            <a:r>
              <a:rPr lang="en" sz="1400" dirty="0"/>
              <a:t>Any Mental Health problems </a:t>
            </a:r>
            <a:endParaRPr sz="1400" dirty="0"/>
          </a:p>
          <a:p>
            <a:pPr marL="285750" indent="-285750">
              <a:lnSpc>
                <a:spcPct val="150000"/>
              </a:lnSpc>
              <a:buClr>
                <a:schemeClr val="accent1"/>
              </a:buClr>
              <a:buSzPts val="1400"/>
            </a:pPr>
            <a:r>
              <a:rPr lang="en" sz="1400" dirty="0"/>
              <a:t>Learning problems/ disabilities </a:t>
            </a:r>
            <a:endParaRPr sz="1400" dirty="0"/>
          </a:p>
          <a:p>
            <a:pPr marL="285750" indent="-285750">
              <a:lnSpc>
                <a:spcPct val="150000"/>
              </a:lnSpc>
              <a:buClr>
                <a:schemeClr val="accent1"/>
              </a:buClr>
              <a:buSzPts val="1400"/>
            </a:pPr>
            <a:r>
              <a:rPr lang="en" sz="1400" dirty="0"/>
              <a:t>Hospitalizations </a:t>
            </a:r>
            <a:endParaRPr sz="1400" dirty="0"/>
          </a:p>
          <a:p>
            <a:pPr marL="285750" indent="-285750">
              <a:lnSpc>
                <a:spcPct val="150000"/>
              </a:lnSpc>
              <a:buClr>
                <a:schemeClr val="accent1"/>
              </a:buClr>
              <a:buSzPts val="1400"/>
            </a:pPr>
            <a:r>
              <a:rPr lang="en" sz="1400" dirty="0"/>
              <a:t>Counseling/ Failure to be given Counseling </a:t>
            </a:r>
            <a:endParaRPr sz="1400" dirty="0"/>
          </a:p>
          <a:p>
            <a:pPr marL="285750" indent="-285750">
              <a:lnSpc>
                <a:spcPct val="150000"/>
              </a:lnSpc>
              <a:buClr>
                <a:schemeClr val="accent1"/>
              </a:buClr>
              <a:buSzPts val="1400"/>
            </a:pPr>
            <a:r>
              <a:rPr lang="en" sz="1400" dirty="0"/>
              <a:t>Physical illness or injuries</a:t>
            </a:r>
            <a:endParaRPr sz="1400" dirty="0"/>
          </a:p>
          <a:p>
            <a:pPr marL="285750" indent="-285750">
              <a:lnSpc>
                <a:spcPct val="150000"/>
              </a:lnSpc>
              <a:buClr>
                <a:schemeClr val="accent1"/>
              </a:buClr>
              <a:buSzPts val="1400"/>
            </a:pPr>
            <a:r>
              <a:rPr lang="en" sz="1400" dirty="0"/>
              <a:t>Alcohol or drug abuse </a:t>
            </a:r>
            <a:endParaRPr sz="1400" dirty="0"/>
          </a:p>
        </p:txBody>
      </p:sp>
      <p:sp>
        <p:nvSpPr>
          <p:cNvPr id="559" name="Google Shape;559;p45"/>
          <p:cNvSpPr txBox="1"/>
          <p:nvPr/>
        </p:nvSpPr>
        <p:spPr>
          <a:xfrm>
            <a:off x="4643450" y="1484154"/>
            <a:ext cx="3633000" cy="2867421"/>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endParaRPr dirty="0">
              <a:solidFill>
                <a:schemeClr val="accent5"/>
              </a:solidFill>
              <a:latin typeface="Arvo"/>
              <a:ea typeface="Arvo"/>
              <a:cs typeface="Arvo"/>
              <a:sym typeface="Arvo"/>
            </a:endParaRPr>
          </a:p>
          <a:p>
            <a:pPr marL="285750" lvl="0" indent="-285750">
              <a:lnSpc>
                <a:spcPct val="150000"/>
              </a:lnSpc>
              <a:buClr>
                <a:schemeClr val="accent1"/>
              </a:buClr>
              <a:buSzPts val="1400"/>
              <a:buFont typeface="Arvo"/>
              <a:buChar char="●"/>
            </a:pPr>
            <a:r>
              <a:rPr lang="en" dirty="0">
                <a:solidFill>
                  <a:schemeClr val="accent5"/>
                </a:solidFill>
                <a:latin typeface="Arvo"/>
                <a:sym typeface="Arvo"/>
              </a:rPr>
              <a:t>Prenatal and birth trauma </a:t>
            </a:r>
            <a:endParaRPr dirty="0">
              <a:solidFill>
                <a:schemeClr val="accent5"/>
              </a:solidFill>
              <a:latin typeface="Arvo"/>
              <a:sym typeface="Arvo"/>
            </a:endParaRPr>
          </a:p>
          <a:p>
            <a:pPr marL="285750" lvl="0" indent="-285750">
              <a:lnSpc>
                <a:spcPct val="150000"/>
              </a:lnSpc>
              <a:buClr>
                <a:schemeClr val="accent1"/>
              </a:buClr>
              <a:buSzPts val="1400"/>
              <a:buFont typeface="Arvo"/>
              <a:buChar char="●"/>
            </a:pPr>
            <a:r>
              <a:rPr lang="en" dirty="0">
                <a:solidFill>
                  <a:schemeClr val="accent5"/>
                </a:solidFill>
                <a:latin typeface="Arvo"/>
                <a:sym typeface="Arvo"/>
              </a:rPr>
              <a:t>Malnutrition  </a:t>
            </a:r>
            <a:endParaRPr dirty="0">
              <a:solidFill>
                <a:schemeClr val="accent5"/>
              </a:solidFill>
              <a:latin typeface="Arvo"/>
              <a:sym typeface="Arvo"/>
            </a:endParaRPr>
          </a:p>
          <a:p>
            <a:pPr marL="285750" lvl="0" indent="-285750">
              <a:lnSpc>
                <a:spcPct val="150000"/>
              </a:lnSpc>
              <a:buClr>
                <a:schemeClr val="accent1"/>
              </a:buClr>
              <a:buSzPts val="1400"/>
              <a:buFont typeface="Arvo"/>
              <a:buChar char="●"/>
            </a:pPr>
            <a:r>
              <a:rPr lang="en" dirty="0">
                <a:solidFill>
                  <a:schemeClr val="accent5"/>
                </a:solidFill>
                <a:latin typeface="Arvo"/>
                <a:sym typeface="Arvo"/>
              </a:rPr>
              <a:t>Developmental delays  </a:t>
            </a:r>
            <a:endParaRPr dirty="0">
              <a:solidFill>
                <a:schemeClr val="accent5"/>
              </a:solidFill>
              <a:latin typeface="Arvo"/>
              <a:sym typeface="Arvo"/>
            </a:endParaRPr>
          </a:p>
          <a:p>
            <a:pPr marL="285750" lvl="0" indent="-285750">
              <a:lnSpc>
                <a:spcPct val="150000"/>
              </a:lnSpc>
              <a:buClr>
                <a:schemeClr val="accent1"/>
              </a:buClr>
              <a:buSzPts val="1400"/>
              <a:buFont typeface="Arvo"/>
              <a:buChar char="●"/>
            </a:pPr>
            <a:r>
              <a:rPr lang="en" dirty="0">
                <a:solidFill>
                  <a:schemeClr val="accent5"/>
                </a:solidFill>
                <a:latin typeface="Arvo"/>
                <a:sym typeface="Arvo"/>
              </a:rPr>
              <a:t>Brain damage/head injuries </a:t>
            </a:r>
            <a:endParaRPr dirty="0">
              <a:solidFill>
                <a:schemeClr val="accent5"/>
              </a:solidFill>
              <a:latin typeface="Arvo"/>
              <a:sym typeface="Arvo"/>
            </a:endParaRPr>
          </a:p>
          <a:p>
            <a:pPr marL="285750" lvl="0" indent="-285750">
              <a:lnSpc>
                <a:spcPct val="150000"/>
              </a:lnSpc>
              <a:buClr>
                <a:schemeClr val="accent1"/>
              </a:buClr>
              <a:buSzPts val="1400"/>
              <a:buFont typeface="Arvo"/>
              <a:buChar char="●"/>
            </a:pPr>
            <a:r>
              <a:rPr lang="en" dirty="0">
                <a:solidFill>
                  <a:schemeClr val="accent5"/>
                </a:solidFill>
                <a:latin typeface="Arvo"/>
                <a:sym typeface="Arvo"/>
              </a:rPr>
              <a:t>Exposure to violence in home or neighborhood</a:t>
            </a:r>
            <a:endParaRPr dirty="0">
              <a:solidFill>
                <a:schemeClr val="accent5"/>
              </a:solidFill>
              <a:latin typeface="Arvo"/>
              <a:sym typeface="Arvo"/>
            </a:endParaRPr>
          </a:p>
          <a:p>
            <a:pPr marL="0" lvl="0" indent="0" algn="l" rtl="0">
              <a:spcBef>
                <a:spcPts val="1600"/>
              </a:spcBef>
              <a:spcAft>
                <a:spcPts val="0"/>
              </a:spcAft>
              <a:buNone/>
            </a:pPr>
            <a:endParaRPr dirty="0">
              <a:latin typeface="Arvo"/>
              <a:ea typeface="Arvo"/>
              <a:cs typeface="Arvo"/>
              <a:sym typeface="Arvo"/>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6E192FC-6E35-82D6-4FFA-BC9947E007A2}"/>
              </a:ext>
            </a:extLst>
          </p:cNvPr>
          <p:cNvSpPr>
            <a:spLocks noGrp="1"/>
          </p:cNvSpPr>
          <p:nvPr>
            <p:ph type="title"/>
          </p:nvPr>
        </p:nvSpPr>
        <p:spPr>
          <a:xfrm>
            <a:off x="744153" y="3646863"/>
            <a:ext cx="3293268" cy="880275"/>
          </a:xfrm>
        </p:spPr>
        <p:txBody>
          <a:bodyPr spcFirstLastPara="1" vert="horz" wrap="square" lIns="68580" tIns="34290" rIns="68580" bIns="34290" rtlCol="0" anchor="t" anchorCtr="0">
            <a:normAutofit/>
          </a:bodyPr>
          <a:lstStyle/>
          <a:p>
            <a:pPr algn="ctr">
              <a:lnSpc>
                <a:spcPct val="95000"/>
              </a:lnSpc>
              <a:buSzPts val="1800"/>
            </a:pPr>
            <a:r>
              <a:rPr lang="en-US" sz="2300" dirty="0">
                <a:solidFill>
                  <a:schemeClr val="accent3">
                    <a:alpha val="80000"/>
                  </a:schemeClr>
                </a:solidFill>
                <a:latin typeface="Arvo"/>
                <a:sym typeface="Arvo"/>
              </a:rPr>
              <a:t>Gang Affiliation</a:t>
            </a:r>
          </a:p>
        </p:txBody>
      </p:sp>
      <p:pic>
        <p:nvPicPr>
          <p:cNvPr id="13" name="Content Placeholder 12" descr="A group of men wearing helmets and sitting at a table&#10;&#10;Description automatically generated with low confidence">
            <a:extLst>
              <a:ext uri="{FF2B5EF4-FFF2-40B4-BE49-F238E27FC236}">
                <a16:creationId xmlns:a16="http://schemas.microsoft.com/office/drawing/2014/main" id="{25C98B6D-ED45-B222-23D7-F0FC4BC1AC0D}"/>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t="10393" r="1" b="1"/>
          <a:stretch/>
        </p:blipFill>
        <p:spPr>
          <a:xfrm>
            <a:off x="5" y="-1"/>
            <a:ext cx="4500562" cy="2933871"/>
          </a:xfrm>
          <a:custGeom>
            <a:avLst/>
            <a:gdLst/>
            <a:ahLst/>
            <a:cxnLst/>
            <a:rect l="l" t="t" r="r" b="b"/>
            <a:pathLst>
              <a:path w="6000749" h="3911828">
                <a:moveTo>
                  <a:pt x="0" y="0"/>
                </a:moveTo>
                <a:lnTo>
                  <a:pt x="6000749" y="0"/>
                </a:lnTo>
                <a:lnTo>
                  <a:pt x="6000749" y="3767827"/>
                </a:lnTo>
                <a:lnTo>
                  <a:pt x="5572124" y="3740378"/>
                </a:lnTo>
                <a:lnTo>
                  <a:pt x="0" y="3911828"/>
                </a:lnTo>
                <a:close/>
              </a:path>
            </a:pathLst>
          </a:custGeom>
        </p:spPr>
      </p:pic>
      <p:pic>
        <p:nvPicPr>
          <p:cNvPr id="15" name="Content Placeholder 14" descr="A group of people standing outside&#10;&#10;Description automatically generated with medium confidence">
            <a:extLst>
              <a:ext uri="{FF2B5EF4-FFF2-40B4-BE49-F238E27FC236}">
                <a16:creationId xmlns:a16="http://schemas.microsoft.com/office/drawing/2014/main" id="{963A3582-7741-E56B-4078-41988222D0F0}"/>
              </a:ext>
            </a:extLst>
          </p:cNvPr>
          <p:cNvPicPr>
            <a:picLocks noChangeAspect="1"/>
          </p:cNvPicPr>
          <p:nvPr/>
        </p:nvPicPr>
        <p:blipFill rotWithShape="1">
          <a:blip r:embed="rId3">
            <a:extLst>
              <a:ext uri="{28A0092B-C50C-407E-A947-70E740481C1C}">
                <a14:useLocalDpi xmlns:a14="http://schemas.microsoft.com/office/drawing/2010/main" val="0"/>
              </a:ext>
            </a:extLst>
          </a:blip>
          <a:srcRect r="1" b="437"/>
          <a:stretch/>
        </p:blipFill>
        <p:spPr>
          <a:xfrm>
            <a:off x="4643434" y="-1"/>
            <a:ext cx="4500563" cy="2991021"/>
          </a:xfrm>
          <a:custGeom>
            <a:avLst/>
            <a:gdLst/>
            <a:ahLst/>
            <a:cxnLst/>
            <a:rect l="l" t="t" r="r" b="b"/>
            <a:pathLst>
              <a:path w="6000750" h="3988028">
                <a:moveTo>
                  <a:pt x="0" y="0"/>
                </a:moveTo>
                <a:lnTo>
                  <a:pt x="6000750" y="0"/>
                </a:lnTo>
                <a:lnTo>
                  <a:pt x="6000750" y="797153"/>
                </a:lnTo>
                <a:lnTo>
                  <a:pt x="6000750" y="2634343"/>
                </a:lnTo>
                <a:lnTo>
                  <a:pt x="6000750" y="3911828"/>
                </a:lnTo>
                <a:lnTo>
                  <a:pt x="3248025" y="3988028"/>
                </a:lnTo>
                <a:lnTo>
                  <a:pt x="0" y="3780026"/>
                </a:lnTo>
                <a:close/>
              </a:path>
            </a:pathLst>
          </a:custGeom>
        </p:spPr>
      </p:pic>
      <p:sp>
        <p:nvSpPr>
          <p:cNvPr id="4" name="Slide Number Placeholder 3">
            <a:extLst>
              <a:ext uri="{FF2B5EF4-FFF2-40B4-BE49-F238E27FC236}">
                <a16:creationId xmlns:a16="http://schemas.microsoft.com/office/drawing/2014/main" id="{996E71DB-7C62-56C0-4744-34E19A155D61}"/>
              </a:ext>
            </a:extLst>
          </p:cNvPr>
          <p:cNvSpPr>
            <a:spLocks noGrp="1"/>
          </p:cNvSpPr>
          <p:nvPr>
            <p:ph type="sldNum" sz="quarter" idx="12"/>
          </p:nvPr>
        </p:nvSpPr>
        <p:spPr>
          <a:xfrm>
            <a:off x="6553200" y="350200"/>
            <a:ext cx="1976438" cy="530915"/>
          </a:xfrm>
        </p:spPr>
        <p:txBody>
          <a:bodyPr vert="horz" lIns="68580" tIns="34290" rIns="68580" bIns="34290" rtlCol="0" anchor="ctr">
            <a:normAutofit/>
          </a:bodyPr>
          <a:lstStyle/>
          <a:p>
            <a:pPr>
              <a:lnSpc>
                <a:spcPct val="90000"/>
              </a:lnSpc>
              <a:spcAft>
                <a:spcPts val="450"/>
              </a:spcAft>
            </a:pPr>
            <a:fld id="{6113E31D-E2AB-40D1-8B51-AFA5AFEF393A}" type="slidenum">
              <a:rPr lang="en-US" sz="3300">
                <a:solidFill>
                  <a:srgbClr val="FFFFFF"/>
                </a:solidFill>
              </a:rPr>
              <a:pPr>
                <a:lnSpc>
                  <a:spcPct val="90000"/>
                </a:lnSpc>
                <a:spcAft>
                  <a:spcPts val="450"/>
                </a:spcAft>
              </a:pPr>
              <a:t>26</a:t>
            </a:fld>
            <a:endParaRPr lang="en-US" sz="3300">
              <a:solidFill>
                <a:srgbClr val="FFFFFF"/>
              </a:solidFill>
            </a:endParaRPr>
          </a:p>
        </p:txBody>
      </p:sp>
      <p:sp>
        <p:nvSpPr>
          <p:cNvPr id="19" name="Content Placeholder 18">
            <a:extLst>
              <a:ext uri="{FF2B5EF4-FFF2-40B4-BE49-F238E27FC236}">
                <a16:creationId xmlns:a16="http://schemas.microsoft.com/office/drawing/2014/main" id="{FC9D7240-9476-C3EE-2D75-122091196CC2}"/>
              </a:ext>
            </a:extLst>
          </p:cNvPr>
          <p:cNvSpPr>
            <a:spLocks noGrp="1"/>
          </p:cNvSpPr>
          <p:nvPr>
            <p:ph sz="half" idx="2"/>
          </p:nvPr>
        </p:nvSpPr>
        <p:spPr>
          <a:xfrm>
            <a:off x="4758924" y="3497699"/>
            <a:ext cx="4269581" cy="808058"/>
          </a:xfrm>
        </p:spPr>
        <p:txBody>
          <a:bodyPr spcFirstLastPara="1" vert="horz" wrap="square" lIns="68580" tIns="34290" rIns="68580" bIns="34290" rtlCol="0" anchor="t" anchorCtr="0">
            <a:normAutofit fontScale="77500" lnSpcReduction="20000"/>
          </a:bodyPr>
          <a:lstStyle/>
          <a:p>
            <a:pPr marL="0" indent="0" algn="ctr">
              <a:buNone/>
            </a:pPr>
            <a:r>
              <a:rPr lang="en-US" sz="3000" dirty="0">
                <a:solidFill>
                  <a:schemeClr val="accent3">
                    <a:alpha val="80000"/>
                  </a:schemeClr>
                </a:solidFill>
              </a:rPr>
              <a:t>Friends from the Neighborhood</a:t>
            </a:r>
          </a:p>
        </p:txBody>
      </p:sp>
    </p:spTree>
    <p:extLst>
      <p:ext uri="{BB962C8B-B14F-4D97-AF65-F5344CB8AC3E}">
        <p14:creationId xmlns:p14="http://schemas.microsoft.com/office/powerpoint/2010/main" val="238426117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578"/>
        <p:cNvGrpSpPr/>
        <p:nvPr/>
      </p:nvGrpSpPr>
      <p:grpSpPr>
        <a:xfrm>
          <a:off x="0" y="0"/>
          <a:ext cx="0" cy="0"/>
          <a:chOff x="0" y="0"/>
          <a:chExt cx="0" cy="0"/>
        </a:xfrm>
      </p:grpSpPr>
      <p:sp>
        <p:nvSpPr>
          <p:cNvPr id="579" name="Google Shape;579;p48"/>
          <p:cNvSpPr/>
          <p:nvPr/>
        </p:nvSpPr>
        <p:spPr>
          <a:xfrm>
            <a:off x="713225" y="1438275"/>
            <a:ext cx="7717500" cy="30195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48"/>
          <p:cNvSpPr txBox="1">
            <a:spLocks noGrp="1"/>
          </p:cNvSpPr>
          <p:nvPr>
            <p:ph type="ctrTitle"/>
          </p:nvPr>
        </p:nvSpPr>
        <p:spPr>
          <a:xfrm>
            <a:off x="1187550" y="415250"/>
            <a:ext cx="6768900" cy="655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Family/Home </a:t>
            </a:r>
            <a:r>
              <a:rPr lang="en">
                <a:solidFill>
                  <a:schemeClr val="accent2"/>
                </a:solidFill>
              </a:rPr>
              <a:t>Environment </a:t>
            </a:r>
            <a:endParaRPr>
              <a:solidFill>
                <a:schemeClr val="accent2"/>
              </a:solidFill>
            </a:endParaRPr>
          </a:p>
        </p:txBody>
      </p:sp>
      <p:sp>
        <p:nvSpPr>
          <p:cNvPr id="581" name="Google Shape;581;p48"/>
          <p:cNvSpPr txBox="1">
            <a:spLocks noGrp="1"/>
          </p:cNvSpPr>
          <p:nvPr>
            <p:ph type="body" idx="4294967295"/>
          </p:nvPr>
        </p:nvSpPr>
        <p:spPr>
          <a:xfrm>
            <a:off x="991288" y="1107466"/>
            <a:ext cx="3828000" cy="2913300"/>
          </a:xfrm>
          <a:prstGeom prst="rect">
            <a:avLst/>
          </a:prstGeom>
        </p:spPr>
        <p:txBody>
          <a:bodyPr spcFirstLastPara="1" wrap="square" lIns="91425" tIns="274300" rIns="91425" bIns="0" anchor="ctr" anchorCtr="0">
            <a:noAutofit/>
          </a:bodyPr>
          <a:lstStyle/>
          <a:p>
            <a:pPr marL="285750" indent="-285750">
              <a:lnSpc>
                <a:spcPct val="150000"/>
              </a:lnSpc>
            </a:pPr>
            <a:endParaRPr sz="1400" dirty="0"/>
          </a:p>
          <a:p>
            <a:pPr marL="285750" indent="-285750">
              <a:lnSpc>
                <a:spcPct val="150000"/>
              </a:lnSpc>
              <a:spcBef>
                <a:spcPts val="1600"/>
              </a:spcBef>
              <a:buClr>
                <a:schemeClr val="accent1"/>
              </a:buClr>
              <a:buSzPts val="1400"/>
            </a:pPr>
            <a:r>
              <a:rPr lang="en" sz="1400" dirty="0"/>
              <a:t>Abuse: physical, sexual, emotional </a:t>
            </a:r>
            <a:endParaRPr sz="1400" dirty="0"/>
          </a:p>
          <a:p>
            <a:pPr marL="285750" indent="-285750">
              <a:lnSpc>
                <a:spcPct val="150000"/>
              </a:lnSpc>
              <a:buClr>
                <a:schemeClr val="accent1"/>
              </a:buClr>
              <a:buSzPts val="1400"/>
            </a:pPr>
            <a:r>
              <a:rPr lang="en" sz="1400" dirty="0"/>
              <a:t>Poverty, homelessness </a:t>
            </a:r>
            <a:endParaRPr sz="1400" dirty="0"/>
          </a:p>
          <a:p>
            <a:pPr marL="285750" indent="-285750">
              <a:lnSpc>
                <a:spcPct val="150000"/>
              </a:lnSpc>
              <a:buClr>
                <a:schemeClr val="accent1"/>
              </a:buClr>
              <a:buSzPts val="1400"/>
            </a:pPr>
            <a:r>
              <a:rPr lang="en" sz="1400" dirty="0"/>
              <a:t>Family history of mental illness, substance use, domestic violence </a:t>
            </a:r>
            <a:endParaRPr sz="1400" dirty="0"/>
          </a:p>
          <a:p>
            <a:pPr marL="285750" indent="-285750">
              <a:lnSpc>
                <a:spcPct val="150000"/>
              </a:lnSpc>
              <a:buClr>
                <a:schemeClr val="accent1"/>
              </a:buClr>
              <a:buSzPts val="1400"/>
            </a:pPr>
            <a:r>
              <a:rPr lang="en" sz="1400" dirty="0"/>
              <a:t>Peer influence </a:t>
            </a:r>
            <a:endParaRPr sz="1400" dirty="0"/>
          </a:p>
          <a:p>
            <a:pPr marL="285750" indent="-285750">
              <a:lnSpc>
                <a:spcPct val="150000"/>
              </a:lnSpc>
              <a:buClr>
                <a:schemeClr val="accent1"/>
              </a:buClr>
              <a:buSzPts val="1400"/>
            </a:pPr>
            <a:r>
              <a:rPr lang="en" sz="1400" dirty="0"/>
              <a:t>Neighborhood safety, gang involvement</a:t>
            </a:r>
            <a:endParaRPr sz="1400" dirty="0"/>
          </a:p>
          <a:p>
            <a:pPr marL="285750" indent="-285750">
              <a:lnSpc>
                <a:spcPct val="150000"/>
              </a:lnSpc>
              <a:buClr>
                <a:schemeClr val="accent1"/>
              </a:buClr>
              <a:buSzPts val="1400"/>
            </a:pPr>
            <a:r>
              <a:rPr lang="en" sz="1400" dirty="0"/>
              <a:t>Other trauma:  exposure to violence, loss of loved one, natural disaster</a:t>
            </a:r>
            <a:endParaRPr sz="1400" dirty="0"/>
          </a:p>
        </p:txBody>
      </p:sp>
      <p:sp>
        <p:nvSpPr>
          <p:cNvPr id="582" name="Google Shape;582;p48"/>
          <p:cNvSpPr txBox="1"/>
          <p:nvPr/>
        </p:nvSpPr>
        <p:spPr>
          <a:xfrm>
            <a:off x="4623025" y="1070750"/>
            <a:ext cx="3633000" cy="3190587"/>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endParaRPr dirty="0">
              <a:solidFill>
                <a:schemeClr val="accent5"/>
              </a:solidFill>
              <a:latin typeface="Arvo"/>
              <a:ea typeface="Arvo"/>
              <a:cs typeface="Arvo"/>
              <a:sym typeface="Arvo"/>
            </a:endParaRPr>
          </a:p>
          <a:p>
            <a:pPr marL="285750" lvl="0" indent="-285750">
              <a:lnSpc>
                <a:spcPct val="150000"/>
              </a:lnSpc>
              <a:buClr>
                <a:schemeClr val="accent1"/>
              </a:buClr>
              <a:buSzPts val="1400"/>
              <a:buFont typeface="Arvo"/>
              <a:buChar char="●"/>
            </a:pPr>
            <a:r>
              <a:rPr lang="en" dirty="0">
                <a:solidFill>
                  <a:schemeClr val="accent5"/>
                </a:solidFill>
                <a:latin typeface="Arvo"/>
                <a:sym typeface="Arvo"/>
              </a:rPr>
              <a:t>Neglect/Abandonment </a:t>
            </a:r>
            <a:endParaRPr dirty="0">
              <a:solidFill>
                <a:schemeClr val="accent5"/>
              </a:solidFill>
              <a:latin typeface="Arvo"/>
              <a:sym typeface="Arvo"/>
            </a:endParaRPr>
          </a:p>
          <a:p>
            <a:pPr marL="285750" lvl="0" indent="-285750">
              <a:lnSpc>
                <a:spcPct val="150000"/>
              </a:lnSpc>
              <a:buClr>
                <a:schemeClr val="accent1"/>
              </a:buClr>
              <a:buSzPts val="1400"/>
              <a:buFont typeface="Arvo"/>
              <a:buChar char="●"/>
            </a:pPr>
            <a:r>
              <a:rPr lang="en" dirty="0">
                <a:solidFill>
                  <a:schemeClr val="accent5"/>
                </a:solidFill>
                <a:latin typeface="Arvo"/>
                <a:sym typeface="Arvo"/>
              </a:rPr>
              <a:t>Experience in foster care</a:t>
            </a:r>
            <a:endParaRPr dirty="0">
              <a:solidFill>
                <a:schemeClr val="accent5"/>
              </a:solidFill>
              <a:latin typeface="Arvo"/>
              <a:sym typeface="Arvo"/>
            </a:endParaRPr>
          </a:p>
          <a:p>
            <a:pPr marL="285750" lvl="0" indent="-285750">
              <a:lnSpc>
                <a:spcPct val="150000"/>
              </a:lnSpc>
              <a:buClr>
                <a:schemeClr val="accent1"/>
              </a:buClr>
              <a:buSzPts val="1400"/>
              <a:buFont typeface="Arvo"/>
              <a:buChar char="●"/>
            </a:pPr>
            <a:r>
              <a:rPr lang="en" dirty="0">
                <a:solidFill>
                  <a:schemeClr val="accent5"/>
                </a:solidFill>
                <a:latin typeface="Arvo"/>
                <a:sym typeface="Arvo"/>
              </a:rPr>
              <a:t>Experiences of racism/ other systemic biases  </a:t>
            </a:r>
            <a:endParaRPr dirty="0">
              <a:solidFill>
                <a:schemeClr val="accent5"/>
              </a:solidFill>
              <a:latin typeface="Arvo"/>
              <a:sym typeface="Arvo"/>
            </a:endParaRPr>
          </a:p>
          <a:p>
            <a:pPr marL="285750" lvl="0" indent="-285750">
              <a:lnSpc>
                <a:spcPct val="150000"/>
              </a:lnSpc>
              <a:buClr>
                <a:schemeClr val="accent1"/>
              </a:buClr>
              <a:buSzPts val="1400"/>
              <a:buFont typeface="Arvo"/>
              <a:buChar char="●"/>
            </a:pPr>
            <a:r>
              <a:rPr lang="en" dirty="0">
                <a:solidFill>
                  <a:schemeClr val="accent5"/>
                </a:solidFill>
                <a:latin typeface="Arvo"/>
                <a:sym typeface="Arvo"/>
              </a:rPr>
              <a:t>Cultural/ religious influences </a:t>
            </a:r>
            <a:endParaRPr dirty="0">
              <a:solidFill>
                <a:schemeClr val="accent5"/>
              </a:solidFill>
              <a:latin typeface="Arvo"/>
              <a:sym typeface="Arvo"/>
            </a:endParaRPr>
          </a:p>
          <a:p>
            <a:pPr marL="285750" lvl="0" indent="-285750">
              <a:lnSpc>
                <a:spcPct val="150000"/>
              </a:lnSpc>
              <a:buClr>
                <a:schemeClr val="accent1"/>
              </a:buClr>
              <a:buSzPts val="1400"/>
              <a:buFont typeface="Arvo"/>
              <a:buChar char="●"/>
            </a:pPr>
            <a:r>
              <a:rPr lang="en" dirty="0">
                <a:solidFill>
                  <a:schemeClr val="accent5"/>
                </a:solidFill>
                <a:latin typeface="Arvo"/>
                <a:sym typeface="Arvo"/>
              </a:rPr>
              <a:t>Failure of the government, school,  or other systems to help the child</a:t>
            </a:r>
            <a:endParaRPr dirty="0">
              <a:solidFill>
                <a:schemeClr val="accent5"/>
              </a:solidFill>
              <a:latin typeface="Arvo"/>
              <a:sym typeface="Arvo"/>
            </a:endParaRPr>
          </a:p>
          <a:p>
            <a:pPr marL="0" lvl="0" indent="0" algn="l" rtl="0">
              <a:spcBef>
                <a:spcPts val="1600"/>
              </a:spcBef>
              <a:spcAft>
                <a:spcPts val="0"/>
              </a:spcAft>
              <a:buNone/>
            </a:pPr>
            <a:endParaRPr dirty="0">
              <a:latin typeface="Arvo"/>
              <a:ea typeface="Arvo"/>
              <a:cs typeface="Arvo"/>
              <a:sym typeface="Arvo"/>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563"/>
        <p:cNvGrpSpPr/>
        <p:nvPr/>
      </p:nvGrpSpPr>
      <p:grpSpPr>
        <a:xfrm>
          <a:off x="0" y="0"/>
          <a:ext cx="0" cy="0"/>
          <a:chOff x="0" y="0"/>
          <a:chExt cx="0" cy="0"/>
        </a:xfrm>
      </p:grpSpPr>
      <p:sp>
        <p:nvSpPr>
          <p:cNvPr id="564" name="Google Shape;564;p46"/>
          <p:cNvSpPr/>
          <p:nvPr/>
        </p:nvSpPr>
        <p:spPr>
          <a:xfrm>
            <a:off x="713225" y="1438275"/>
            <a:ext cx="7717500" cy="30195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46"/>
          <p:cNvSpPr txBox="1">
            <a:spLocks noGrp="1"/>
          </p:cNvSpPr>
          <p:nvPr>
            <p:ph type="ctrTitle"/>
          </p:nvPr>
        </p:nvSpPr>
        <p:spPr>
          <a:xfrm>
            <a:off x="1187550" y="415250"/>
            <a:ext cx="6768900" cy="655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Education </a:t>
            </a:r>
            <a:endParaRPr>
              <a:solidFill>
                <a:schemeClr val="accent1"/>
              </a:solidFill>
            </a:endParaRPr>
          </a:p>
        </p:txBody>
      </p:sp>
      <p:sp>
        <p:nvSpPr>
          <p:cNvPr id="566" name="Google Shape;566;p46"/>
          <p:cNvSpPr txBox="1">
            <a:spLocks noGrp="1"/>
          </p:cNvSpPr>
          <p:nvPr>
            <p:ph type="body" idx="4294967295"/>
          </p:nvPr>
        </p:nvSpPr>
        <p:spPr>
          <a:xfrm>
            <a:off x="907450" y="941600"/>
            <a:ext cx="3828000" cy="2913300"/>
          </a:xfrm>
          <a:prstGeom prst="rect">
            <a:avLst/>
          </a:prstGeom>
        </p:spPr>
        <p:txBody>
          <a:bodyPr spcFirstLastPara="1" wrap="square" lIns="91425" tIns="274300" rIns="91425" bIns="0" anchor="ctr" anchorCtr="0">
            <a:noAutofit/>
          </a:bodyPr>
          <a:lstStyle/>
          <a:p>
            <a:pPr marL="0" lvl="0" indent="0" algn="l" rtl="0">
              <a:lnSpc>
                <a:spcPct val="150000"/>
              </a:lnSpc>
              <a:spcBef>
                <a:spcPts val="0"/>
              </a:spcBef>
              <a:spcAft>
                <a:spcPts val="0"/>
              </a:spcAft>
              <a:buNone/>
            </a:pPr>
            <a:endParaRPr sz="1400" dirty="0"/>
          </a:p>
          <a:p>
            <a:pPr marL="457200" lvl="0" indent="-546100" algn="l" rtl="0">
              <a:lnSpc>
                <a:spcPct val="150000"/>
              </a:lnSpc>
              <a:spcBef>
                <a:spcPts val="1600"/>
              </a:spcBef>
              <a:spcAft>
                <a:spcPts val="0"/>
              </a:spcAft>
              <a:buClr>
                <a:schemeClr val="accent1"/>
              </a:buClr>
              <a:buSzPts val="1400"/>
              <a:buChar char="●"/>
            </a:pPr>
            <a:r>
              <a:rPr lang="en" sz="1400" dirty="0"/>
              <a:t>Grades prior to arrest? </a:t>
            </a:r>
            <a:endParaRPr sz="1400" dirty="0"/>
          </a:p>
          <a:p>
            <a:pPr marL="457200" lvl="0" indent="-546100" algn="l" rtl="0">
              <a:lnSpc>
                <a:spcPct val="150000"/>
              </a:lnSpc>
              <a:spcBef>
                <a:spcPts val="0"/>
              </a:spcBef>
              <a:spcAft>
                <a:spcPts val="0"/>
              </a:spcAft>
              <a:buClr>
                <a:schemeClr val="accent1"/>
              </a:buClr>
              <a:buSzPts val="1400"/>
              <a:buChar char="●"/>
            </a:pPr>
            <a:r>
              <a:rPr lang="en" sz="1400" dirty="0"/>
              <a:t>Held back a grade? </a:t>
            </a:r>
            <a:endParaRPr sz="1400" dirty="0"/>
          </a:p>
          <a:p>
            <a:pPr marL="457200" lvl="0" indent="-546100" algn="l" rtl="0">
              <a:lnSpc>
                <a:spcPct val="150000"/>
              </a:lnSpc>
              <a:spcBef>
                <a:spcPts val="0"/>
              </a:spcBef>
              <a:spcAft>
                <a:spcPts val="0"/>
              </a:spcAft>
              <a:buClr>
                <a:schemeClr val="accent1"/>
              </a:buClr>
              <a:buSzPts val="1400"/>
              <a:buChar char="●"/>
            </a:pPr>
            <a:r>
              <a:rPr lang="en" sz="1400" dirty="0"/>
              <a:t>Tested for learning disabilities? </a:t>
            </a:r>
            <a:endParaRPr sz="1400" dirty="0"/>
          </a:p>
          <a:p>
            <a:pPr marL="457200" lvl="0" indent="-546100" algn="l" rtl="0">
              <a:lnSpc>
                <a:spcPct val="150000"/>
              </a:lnSpc>
              <a:spcBef>
                <a:spcPts val="0"/>
              </a:spcBef>
              <a:spcAft>
                <a:spcPts val="0"/>
              </a:spcAft>
              <a:buClr>
                <a:schemeClr val="accent1"/>
              </a:buClr>
              <a:buSzPts val="1400"/>
              <a:buChar char="●"/>
            </a:pPr>
            <a:r>
              <a:rPr lang="en" sz="1400" dirty="0"/>
              <a:t>Behavioral problems?</a:t>
            </a:r>
            <a:endParaRPr sz="1400" dirty="0"/>
          </a:p>
        </p:txBody>
      </p:sp>
      <p:sp>
        <p:nvSpPr>
          <p:cNvPr id="567" name="Google Shape;567;p46"/>
          <p:cNvSpPr txBox="1"/>
          <p:nvPr/>
        </p:nvSpPr>
        <p:spPr>
          <a:xfrm>
            <a:off x="4643450" y="1577934"/>
            <a:ext cx="3633000" cy="3395771"/>
          </a:xfrm>
          <a:prstGeom prst="rect">
            <a:avLst/>
          </a:prstGeom>
          <a:noFill/>
          <a:ln>
            <a:noFill/>
          </a:ln>
        </p:spPr>
        <p:txBody>
          <a:bodyPr spcFirstLastPara="1" wrap="square" lIns="91425" tIns="91425" rIns="91425" bIns="91425" anchor="t" anchorCtr="0">
            <a:spAutoFit/>
          </a:bodyPr>
          <a:lstStyle/>
          <a:p>
            <a:pPr marL="285750" lvl="0" indent="-285750" algn="l" rtl="0">
              <a:lnSpc>
                <a:spcPct val="150000"/>
              </a:lnSpc>
              <a:spcBef>
                <a:spcPts val="0"/>
              </a:spcBef>
              <a:spcAft>
                <a:spcPts val="0"/>
              </a:spcAft>
              <a:buFont typeface="Arial" panose="020B0604020202020204" pitchFamily="34" charset="0"/>
              <a:buChar char="•"/>
            </a:pPr>
            <a:endParaRPr dirty="0">
              <a:solidFill>
                <a:schemeClr val="accent5"/>
              </a:solidFill>
              <a:latin typeface="Arvo"/>
              <a:ea typeface="Arvo"/>
              <a:cs typeface="Arvo"/>
              <a:sym typeface="Arvo"/>
            </a:endParaRPr>
          </a:p>
          <a:p>
            <a:pPr marL="285750" indent="-285750">
              <a:lnSpc>
                <a:spcPct val="150000"/>
              </a:lnSpc>
              <a:buClr>
                <a:schemeClr val="accent1"/>
              </a:buClr>
              <a:buSzPts val="1400"/>
              <a:buFont typeface="Arial" panose="020B0604020202020204" pitchFamily="34" charset="0"/>
              <a:buChar char="•"/>
            </a:pPr>
            <a:r>
              <a:rPr lang="en" dirty="0">
                <a:solidFill>
                  <a:schemeClr val="accent5"/>
                </a:solidFill>
                <a:latin typeface="Arvo"/>
                <a:sym typeface="Arvo"/>
              </a:rPr>
              <a:t>Special education needs (Did they have an IEP or “student study team”?)</a:t>
            </a:r>
            <a:endParaRPr dirty="0">
              <a:solidFill>
                <a:schemeClr val="accent5"/>
              </a:solidFill>
              <a:latin typeface="Arvo"/>
              <a:sym typeface="Arvo"/>
            </a:endParaRPr>
          </a:p>
          <a:p>
            <a:pPr marL="285750" indent="-285750">
              <a:lnSpc>
                <a:spcPct val="150000"/>
              </a:lnSpc>
              <a:buClr>
                <a:schemeClr val="accent1"/>
              </a:buClr>
              <a:buSzPts val="1400"/>
              <a:buFont typeface="Arial" panose="020B0604020202020204" pitchFamily="34" charset="0"/>
              <a:buChar char="•"/>
            </a:pPr>
            <a:r>
              <a:rPr lang="en" dirty="0">
                <a:solidFill>
                  <a:schemeClr val="accent5"/>
                </a:solidFill>
                <a:latin typeface="Arvo"/>
                <a:sym typeface="Arvo"/>
              </a:rPr>
              <a:t>Were they referred for special needs testing? Did they get services?  </a:t>
            </a:r>
            <a:endParaRPr dirty="0">
              <a:solidFill>
                <a:schemeClr val="accent5"/>
              </a:solidFill>
              <a:latin typeface="Arvo"/>
              <a:sym typeface="Arvo"/>
            </a:endParaRPr>
          </a:p>
          <a:p>
            <a:pPr marL="0" lvl="0" indent="0" algn="l" rtl="0">
              <a:lnSpc>
                <a:spcPct val="150000"/>
              </a:lnSpc>
              <a:spcBef>
                <a:spcPts val="1600"/>
              </a:spcBef>
              <a:spcAft>
                <a:spcPts val="0"/>
              </a:spcAft>
              <a:buNone/>
            </a:pPr>
            <a:endParaRPr dirty="0">
              <a:solidFill>
                <a:schemeClr val="accent5"/>
              </a:solidFill>
              <a:latin typeface="Arvo"/>
              <a:ea typeface="Arvo"/>
              <a:cs typeface="Arvo"/>
              <a:sym typeface="Arvo"/>
            </a:endParaRPr>
          </a:p>
          <a:p>
            <a:pPr marL="0" lvl="0" indent="0" algn="l" rtl="0">
              <a:spcBef>
                <a:spcPts val="1600"/>
              </a:spcBef>
              <a:spcAft>
                <a:spcPts val="0"/>
              </a:spcAft>
              <a:buNone/>
            </a:pPr>
            <a:endParaRPr dirty="0">
              <a:latin typeface="Arvo"/>
              <a:ea typeface="Arvo"/>
              <a:cs typeface="Arvo"/>
              <a:sym typeface="Arvo"/>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DBC43B5-C144-ECC9-F50C-B6C3091DEA27}"/>
              </a:ext>
            </a:extLst>
          </p:cNvPr>
          <p:cNvSpPr>
            <a:spLocks noGrp="1"/>
          </p:cNvSpPr>
          <p:nvPr>
            <p:ph type="body" idx="1"/>
          </p:nvPr>
        </p:nvSpPr>
        <p:spPr>
          <a:xfrm>
            <a:off x="724200" y="1228675"/>
            <a:ext cx="7695600" cy="3416400"/>
          </a:xfrm>
        </p:spPr>
        <p:txBody>
          <a:bodyPr wrap="square" anchor="t">
            <a:normAutofit/>
          </a:bodyPr>
          <a:lstStyle/>
          <a:p>
            <a:pPr lvl="0">
              <a:spcAft>
                <a:spcPts val="600"/>
              </a:spcAft>
            </a:pPr>
            <a:r>
              <a:rPr lang="en-US" sz="1400" dirty="0"/>
              <a:t>His prior juvenile and adult system experience</a:t>
            </a:r>
          </a:p>
          <a:p>
            <a:pPr lvl="0">
              <a:spcAft>
                <a:spcPts val="600"/>
              </a:spcAft>
            </a:pPr>
            <a:r>
              <a:rPr lang="en-US" sz="1400" dirty="0"/>
              <a:t>Programs he was in or services he received prior to the crime and how responsive he was to those services</a:t>
            </a:r>
          </a:p>
          <a:p>
            <a:pPr lvl="0">
              <a:spcAft>
                <a:spcPts val="600"/>
              </a:spcAft>
            </a:pPr>
            <a:r>
              <a:rPr lang="en-US" sz="1400" dirty="0"/>
              <a:t>What he is doing currently, including programming; dropping out of gangs; changed ways of thinking; books read; religious practices; helping or mentoring others around him; sobriety or services</a:t>
            </a:r>
          </a:p>
          <a:p>
            <a:pPr lvl="0">
              <a:spcAft>
                <a:spcPts val="600"/>
              </a:spcAft>
            </a:pPr>
            <a:r>
              <a:rPr lang="en-US" sz="1400" dirty="0"/>
              <a:t>Whether he feels remorse, regret, or sadness about his role in the crime and what happened to the victim, his or her family and the community</a:t>
            </a:r>
          </a:p>
          <a:p>
            <a:pPr lvl="0">
              <a:spcAft>
                <a:spcPts val="600"/>
              </a:spcAft>
            </a:pPr>
            <a:r>
              <a:rPr lang="en-US" sz="1400" dirty="0"/>
              <a:t>You may also want to CAREFULLY consider whether your client should express remorse to members of the victim’s family– to help them understand his actions and heal from their loss</a:t>
            </a:r>
          </a:p>
          <a:p>
            <a:pPr>
              <a:spcAft>
                <a:spcPts val="600"/>
              </a:spcAft>
            </a:pPr>
            <a:endParaRPr lang="en-US" dirty="0"/>
          </a:p>
        </p:txBody>
      </p:sp>
      <p:sp>
        <p:nvSpPr>
          <p:cNvPr id="2" name="Title 1">
            <a:extLst>
              <a:ext uri="{FF2B5EF4-FFF2-40B4-BE49-F238E27FC236}">
                <a16:creationId xmlns:a16="http://schemas.microsoft.com/office/drawing/2014/main" id="{ED77AA89-7654-FE85-820B-674EB2CD09F9}"/>
              </a:ext>
            </a:extLst>
          </p:cNvPr>
          <p:cNvSpPr>
            <a:spLocks noGrp="1"/>
          </p:cNvSpPr>
          <p:nvPr>
            <p:ph type="ctrTitle"/>
          </p:nvPr>
        </p:nvSpPr>
        <p:spPr>
          <a:xfrm>
            <a:off x="1187550" y="415250"/>
            <a:ext cx="6768900" cy="655500"/>
          </a:xfrm>
        </p:spPr>
        <p:txBody>
          <a:bodyPr wrap="square" anchor="t">
            <a:normAutofit/>
          </a:bodyPr>
          <a:lstStyle/>
          <a:p>
            <a:r>
              <a:rPr lang="en-US" dirty="0"/>
              <a:t>Rehabilitation</a:t>
            </a:r>
          </a:p>
        </p:txBody>
      </p:sp>
      <p:sp>
        <p:nvSpPr>
          <p:cNvPr id="4" name="Slide Number Placeholder 3">
            <a:extLst>
              <a:ext uri="{FF2B5EF4-FFF2-40B4-BE49-F238E27FC236}">
                <a16:creationId xmlns:a16="http://schemas.microsoft.com/office/drawing/2014/main" id="{572EC7EA-E7DB-D43D-131A-BF4E7EF0A3D2}"/>
              </a:ext>
            </a:extLst>
          </p:cNvPr>
          <p:cNvSpPr>
            <a:spLocks noGrp="1"/>
          </p:cNvSpPr>
          <p:nvPr>
            <p:ph type="sldNum" sz="quarter" idx="4294967295"/>
          </p:nvPr>
        </p:nvSpPr>
        <p:spPr>
          <a:xfrm>
            <a:off x="0" y="0"/>
            <a:ext cx="0" cy="0"/>
          </a:xfrm>
        </p:spPr>
        <p:txBody>
          <a:bodyPr/>
          <a:lstStyle/>
          <a:p>
            <a:pPr>
              <a:spcAft>
                <a:spcPts val="600"/>
              </a:spcAft>
            </a:pPr>
            <a:fld id="{6113E31D-E2AB-40D1-8B51-AFA5AFEF393A}" type="slidenum">
              <a:rPr lang="en-US" smtClean="0"/>
              <a:pPr>
                <a:spcAft>
                  <a:spcPts val="600"/>
                </a:spcAft>
              </a:pPr>
              <a:t>29</a:t>
            </a:fld>
            <a:endParaRPr lang="en-US"/>
          </a:p>
        </p:txBody>
      </p:sp>
    </p:spTree>
    <p:extLst>
      <p:ext uri="{BB962C8B-B14F-4D97-AF65-F5344CB8AC3E}">
        <p14:creationId xmlns:p14="http://schemas.microsoft.com/office/powerpoint/2010/main" val="26452341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13F4F-D158-BBFD-7C24-270C917A8D89}"/>
              </a:ext>
            </a:extLst>
          </p:cNvPr>
          <p:cNvSpPr>
            <a:spLocks noGrp="1"/>
          </p:cNvSpPr>
          <p:nvPr>
            <p:ph type="ctrTitle"/>
          </p:nvPr>
        </p:nvSpPr>
        <p:spPr/>
        <p:txBody>
          <a:bodyPr spcFirstLastPara="1" vert="horz" wrap="square" lIns="68580" tIns="34290" rIns="68580" bIns="34290" rtlCol="0" anchor="t" anchorCtr="0">
            <a:normAutofit/>
          </a:bodyPr>
          <a:lstStyle/>
          <a:p>
            <a:r>
              <a:rPr lang="en-US" dirty="0"/>
              <a:t>Capacity for Rehabilitation: </a:t>
            </a:r>
            <a:r>
              <a:rPr lang="en-US" dirty="0">
                <a:solidFill>
                  <a:schemeClr val="accent2"/>
                </a:solidFill>
              </a:rPr>
              <a:t>What’s happening now?</a:t>
            </a:r>
          </a:p>
        </p:txBody>
      </p:sp>
      <p:pic>
        <p:nvPicPr>
          <p:cNvPr id="6" name="Content Placeholder 5" descr="Text, letter&#10;&#10;Description automatically generated">
            <a:extLst>
              <a:ext uri="{FF2B5EF4-FFF2-40B4-BE49-F238E27FC236}">
                <a16:creationId xmlns:a16="http://schemas.microsoft.com/office/drawing/2014/main" id="{13237E16-A2F7-925E-B7D3-B768D0D7FCDB}"/>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1977887" y="1311950"/>
            <a:ext cx="4813300" cy="3416300"/>
          </a:xfrm>
          <a:prstGeom prst="rect">
            <a:avLst/>
          </a:prstGeom>
          <a:noFill/>
        </p:spPr>
      </p:pic>
      <p:sp>
        <p:nvSpPr>
          <p:cNvPr id="4" name="Slide Number Placeholder 3" hidden="1">
            <a:extLst>
              <a:ext uri="{FF2B5EF4-FFF2-40B4-BE49-F238E27FC236}">
                <a16:creationId xmlns:a16="http://schemas.microsoft.com/office/drawing/2014/main" id="{5FCE78C0-CBC9-EE01-1A9F-EB644EE9291A}"/>
              </a:ext>
            </a:extLst>
          </p:cNvPr>
          <p:cNvSpPr>
            <a:spLocks noGrp="1"/>
          </p:cNvSpPr>
          <p:nvPr>
            <p:ph type="sldNum" sz="quarter" idx="4294967295"/>
          </p:nvPr>
        </p:nvSpPr>
        <p:spPr>
          <a:xfrm>
            <a:off x="8159750" y="4845050"/>
            <a:ext cx="984250" cy="273050"/>
          </a:xfrm>
        </p:spPr>
        <p:txBody>
          <a:bodyPr vert="horz" lIns="68580" tIns="34290" rIns="68580" bIns="34290" rtlCol="0" anchor="ctr">
            <a:normAutofit/>
          </a:bodyPr>
          <a:lstStyle/>
          <a:p>
            <a:pPr>
              <a:lnSpc>
                <a:spcPct val="90000"/>
              </a:lnSpc>
              <a:spcAft>
                <a:spcPts val="450"/>
              </a:spcAft>
            </a:pPr>
            <a:fld id="{6113E31D-E2AB-40D1-8B51-AFA5AFEF393A}" type="slidenum">
              <a:rPr lang="en-US" smtClean="0"/>
              <a:pPr>
                <a:lnSpc>
                  <a:spcPct val="90000"/>
                </a:lnSpc>
                <a:spcAft>
                  <a:spcPts val="450"/>
                </a:spcAft>
              </a:pPr>
              <a:t>30</a:t>
            </a:fld>
            <a:endParaRPr lang="en-US"/>
          </a:p>
        </p:txBody>
      </p:sp>
    </p:spTree>
    <p:extLst>
      <p:ext uri="{BB962C8B-B14F-4D97-AF65-F5344CB8AC3E}">
        <p14:creationId xmlns:p14="http://schemas.microsoft.com/office/powerpoint/2010/main" val="18486950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602"/>
        <p:cNvGrpSpPr/>
        <p:nvPr/>
      </p:nvGrpSpPr>
      <p:grpSpPr>
        <a:xfrm>
          <a:off x="0" y="0"/>
          <a:ext cx="0" cy="0"/>
          <a:chOff x="0" y="0"/>
          <a:chExt cx="0" cy="0"/>
        </a:xfrm>
      </p:grpSpPr>
      <p:sp>
        <p:nvSpPr>
          <p:cNvPr id="603" name="Google Shape;603;p51"/>
          <p:cNvSpPr/>
          <p:nvPr/>
        </p:nvSpPr>
        <p:spPr>
          <a:xfrm>
            <a:off x="713225" y="1438275"/>
            <a:ext cx="7717500" cy="30195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51"/>
          <p:cNvSpPr txBox="1">
            <a:spLocks noGrp="1"/>
          </p:cNvSpPr>
          <p:nvPr>
            <p:ph type="ctrTitle"/>
          </p:nvPr>
        </p:nvSpPr>
        <p:spPr>
          <a:xfrm>
            <a:off x="1187550" y="415250"/>
            <a:ext cx="6768900" cy="655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Possibility for </a:t>
            </a:r>
            <a:r>
              <a:rPr lang="en">
                <a:solidFill>
                  <a:schemeClr val="accent2"/>
                </a:solidFill>
              </a:rPr>
              <a:t>Rehabilitation </a:t>
            </a:r>
            <a:endParaRPr>
              <a:solidFill>
                <a:schemeClr val="accent2"/>
              </a:solidFill>
            </a:endParaRPr>
          </a:p>
        </p:txBody>
      </p:sp>
      <p:sp>
        <p:nvSpPr>
          <p:cNvPr id="605" name="Google Shape;605;p51"/>
          <p:cNvSpPr txBox="1">
            <a:spLocks noGrp="1"/>
          </p:cNvSpPr>
          <p:nvPr>
            <p:ph type="body" idx="4294967295"/>
          </p:nvPr>
        </p:nvSpPr>
        <p:spPr>
          <a:xfrm>
            <a:off x="907450" y="1292278"/>
            <a:ext cx="3828000" cy="2913300"/>
          </a:xfrm>
          <a:prstGeom prst="rect">
            <a:avLst/>
          </a:prstGeom>
        </p:spPr>
        <p:txBody>
          <a:bodyPr spcFirstLastPara="1" wrap="square" lIns="91425" tIns="274300" rIns="91425" bIns="0" anchor="ctr" anchorCtr="0">
            <a:noAutofit/>
          </a:bodyPr>
          <a:lstStyle/>
          <a:p>
            <a:pPr marL="285750" indent="-285750">
              <a:lnSpc>
                <a:spcPct val="150000"/>
              </a:lnSpc>
            </a:pPr>
            <a:endParaRPr sz="1400" dirty="0"/>
          </a:p>
          <a:p>
            <a:pPr marL="285750" indent="-285750">
              <a:lnSpc>
                <a:spcPct val="100000"/>
              </a:lnSpc>
              <a:spcBef>
                <a:spcPts val="1600"/>
              </a:spcBef>
              <a:buClr>
                <a:schemeClr val="accent1"/>
              </a:buClr>
              <a:buSzPts val="1400"/>
            </a:pPr>
            <a:r>
              <a:rPr lang="en" sz="1400" dirty="0"/>
              <a:t>Their prior juvenile and adult system experience</a:t>
            </a:r>
            <a:endParaRPr sz="1400" dirty="0"/>
          </a:p>
          <a:p>
            <a:pPr marL="285750" indent="-285750">
              <a:lnSpc>
                <a:spcPct val="100000"/>
              </a:lnSpc>
              <a:buClr>
                <a:schemeClr val="accent1"/>
              </a:buClr>
              <a:buSzPts val="1400"/>
            </a:pPr>
            <a:r>
              <a:rPr lang="en" sz="1400" dirty="0"/>
              <a:t>Programs/ services they received prior to the crime and how responsive they were to those</a:t>
            </a:r>
            <a:endParaRPr sz="1400" dirty="0"/>
          </a:p>
          <a:p>
            <a:pPr marL="285750" indent="-285750">
              <a:lnSpc>
                <a:spcPct val="100000"/>
              </a:lnSpc>
              <a:buClr>
                <a:schemeClr val="accent1"/>
              </a:buClr>
              <a:buSzPts val="1400"/>
            </a:pPr>
            <a:r>
              <a:rPr lang="en" sz="1400" dirty="0"/>
              <a:t>What they are doing currently: programming; dropping out of gangs; changed thinking; books read; religious practices; mentoring others around them; sobriety </a:t>
            </a:r>
            <a:endParaRPr sz="1400" dirty="0"/>
          </a:p>
          <a:p>
            <a:pPr marL="285750" indent="-285750">
              <a:lnSpc>
                <a:spcPct val="150000"/>
              </a:lnSpc>
              <a:buClr>
                <a:schemeClr val="accent1"/>
              </a:buClr>
              <a:buSzPts val="1400"/>
            </a:pPr>
            <a:endParaRPr sz="1400" dirty="0"/>
          </a:p>
        </p:txBody>
      </p:sp>
      <p:sp>
        <p:nvSpPr>
          <p:cNvPr id="606" name="Google Shape;606;p51"/>
          <p:cNvSpPr txBox="1"/>
          <p:nvPr/>
        </p:nvSpPr>
        <p:spPr>
          <a:xfrm>
            <a:off x="4735450" y="1552014"/>
            <a:ext cx="3633000" cy="3472715"/>
          </a:xfrm>
          <a:prstGeom prst="rect">
            <a:avLst/>
          </a:prstGeom>
          <a:noFill/>
          <a:ln>
            <a:noFill/>
          </a:ln>
        </p:spPr>
        <p:txBody>
          <a:bodyPr spcFirstLastPara="1" wrap="square" lIns="91425" tIns="91425" rIns="91425" bIns="91425" anchor="t" anchorCtr="0">
            <a:spAutoFit/>
          </a:bodyPr>
          <a:lstStyle/>
          <a:p>
            <a:pPr marL="285750" lvl="0" indent="-285750">
              <a:spcBef>
                <a:spcPts val="1600"/>
              </a:spcBef>
              <a:buClr>
                <a:schemeClr val="accent1"/>
              </a:buClr>
              <a:buSzPts val="1400"/>
              <a:buFont typeface="Arvo"/>
              <a:buChar char="●"/>
            </a:pPr>
            <a:r>
              <a:rPr lang="en" dirty="0">
                <a:solidFill>
                  <a:schemeClr val="accent5"/>
                </a:solidFill>
                <a:latin typeface="Arvo"/>
                <a:sym typeface="Arvo"/>
              </a:rPr>
              <a:t>115s or 128s he may have</a:t>
            </a:r>
            <a:endParaRPr dirty="0">
              <a:solidFill>
                <a:schemeClr val="accent5"/>
              </a:solidFill>
              <a:latin typeface="Arvo"/>
              <a:sym typeface="Arvo"/>
            </a:endParaRPr>
          </a:p>
          <a:p>
            <a:pPr marL="285750" lvl="0" indent="-285750">
              <a:spcBef>
                <a:spcPts val="1600"/>
              </a:spcBef>
              <a:buClr>
                <a:schemeClr val="accent1"/>
              </a:buClr>
              <a:buSzPts val="1400"/>
              <a:buFont typeface="Arvo"/>
              <a:buChar char="●"/>
            </a:pPr>
            <a:r>
              <a:rPr lang="en" dirty="0">
                <a:solidFill>
                  <a:schemeClr val="accent5"/>
                </a:solidFill>
                <a:latin typeface="Arvo"/>
                <a:sym typeface="Arvo"/>
              </a:rPr>
              <a:t>Whether they feels remorse about their role in the crime </a:t>
            </a:r>
            <a:endParaRPr dirty="0">
              <a:solidFill>
                <a:schemeClr val="accent5"/>
              </a:solidFill>
              <a:latin typeface="Arvo"/>
              <a:sym typeface="Arvo"/>
            </a:endParaRPr>
          </a:p>
          <a:p>
            <a:pPr marL="285750" lvl="0" indent="-285750">
              <a:spcBef>
                <a:spcPts val="1600"/>
              </a:spcBef>
              <a:buClr>
                <a:schemeClr val="accent1"/>
              </a:buClr>
              <a:buSzPts val="1400"/>
              <a:buFont typeface="Arvo"/>
              <a:buChar char="●"/>
            </a:pPr>
            <a:r>
              <a:rPr lang="en" dirty="0">
                <a:solidFill>
                  <a:schemeClr val="accent5"/>
                </a:solidFill>
                <a:latin typeface="Arvo"/>
                <a:sym typeface="Arvo"/>
              </a:rPr>
              <a:t>You may also want to CAREFULLY consider whether your client should express remorse to the victim’s family – through the CDCR’s victim services </a:t>
            </a:r>
            <a:endParaRPr dirty="0">
              <a:solidFill>
                <a:schemeClr val="accent5"/>
              </a:solidFill>
              <a:latin typeface="Arvo"/>
              <a:sym typeface="Arvo"/>
            </a:endParaRPr>
          </a:p>
          <a:p>
            <a:pPr marL="0" lvl="0" indent="0" algn="l" rtl="0">
              <a:lnSpc>
                <a:spcPct val="150000"/>
              </a:lnSpc>
              <a:spcBef>
                <a:spcPts val="1600"/>
              </a:spcBef>
              <a:spcAft>
                <a:spcPts val="0"/>
              </a:spcAft>
              <a:buNone/>
            </a:pPr>
            <a:endParaRPr dirty="0">
              <a:solidFill>
                <a:schemeClr val="accent5"/>
              </a:solidFill>
              <a:latin typeface="Arvo"/>
              <a:ea typeface="Arvo"/>
              <a:cs typeface="Arvo"/>
              <a:sym typeface="Arvo"/>
            </a:endParaRPr>
          </a:p>
          <a:p>
            <a:pPr marL="0" lvl="0" indent="0" algn="l" rtl="0">
              <a:spcBef>
                <a:spcPts val="1600"/>
              </a:spcBef>
              <a:spcAft>
                <a:spcPts val="0"/>
              </a:spcAft>
              <a:buNone/>
            </a:pPr>
            <a:endParaRPr dirty="0">
              <a:latin typeface="Arvo"/>
              <a:ea typeface="Arvo"/>
              <a:cs typeface="Arvo"/>
              <a:sym typeface="Arvo"/>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610"/>
        <p:cNvGrpSpPr/>
        <p:nvPr/>
      </p:nvGrpSpPr>
      <p:grpSpPr>
        <a:xfrm>
          <a:off x="0" y="0"/>
          <a:ext cx="0" cy="0"/>
          <a:chOff x="0" y="0"/>
          <a:chExt cx="0" cy="0"/>
        </a:xfrm>
      </p:grpSpPr>
      <p:sp>
        <p:nvSpPr>
          <p:cNvPr id="611" name="Google Shape;611;p52"/>
          <p:cNvSpPr/>
          <p:nvPr/>
        </p:nvSpPr>
        <p:spPr>
          <a:xfrm>
            <a:off x="4071775" y="466425"/>
            <a:ext cx="1000460" cy="1000469"/>
          </a:xfrm>
          <a:custGeom>
            <a:avLst/>
            <a:gdLst/>
            <a:ahLst/>
            <a:cxnLst/>
            <a:rect l="l" t="t" r="r" b="b"/>
            <a:pathLst>
              <a:path w="107173" h="107174" extrusionOk="0">
                <a:moveTo>
                  <a:pt x="53587" y="1"/>
                </a:moveTo>
                <a:cubicBezTo>
                  <a:pt x="23992" y="1"/>
                  <a:pt x="1" y="23992"/>
                  <a:pt x="1" y="53587"/>
                </a:cubicBezTo>
                <a:cubicBezTo>
                  <a:pt x="1" y="83182"/>
                  <a:pt x="23992" y="107174"/>
                  <a:pt x="53587" y="107174"/>
                </a:cubicBezTo>
                <a:cubicBezTo>
                  <a:pt x="83181" y="107174"/>
                  <a:pt x="107173" y="83182"/>
                  <a:pt x="107173" y="53587"/>
                </a:cubicBezTo>
                <a:cubicBezTo>
                  <a:pt x="107173" y="23992"/>
                  <a:pt x="83181" y="1"/>
                  <a:pt x="53587" y="1"/>
                </a:cubicBezTo>
                <a:close/>
              </a:path>
            </a:pathLst>
          </a:custGeom>
          <a:solidFill>
            <a:srgbClr val="F09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52"/>
          <p:cNvSpPr txBox="1">
            <a:spLocks noGrp="1"/>
          </p:cNvSpPr>
          <p:nvPr>
            <p:ph type="subTitle" idx="1"/>
          </p:nvPr>
        </p:nvSpPr>
        <p:spPr>
          <a:xfrm flipH="1">
            <a:off x="2021100" y="2016300"/>
            <a:ext cx="5101800" cy="11109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
              <a:t>“Most Parents have long understood that kids don’t have the judgement, the maturity, the impulse control, and insight necessary to make complicated life-long decisions”</a:t>
            </a:r>
            <a:endParaRPr/>
          </a:p>
        </p:txBody>
      </p:sp>
      <p:sp>
        <p:nvSpPr>
          <p:cNvPr id="613" name="Google Shape;613;p52"/>
          <p:cNvSpPr txBox="1"/>
          <p:nvPr/>
        </p:nvSpPr>
        <p:spPr>
          <a:xfrm>
            <a:off x="4149150" y="799225"/>
            <a:ext cx="845700" cy="963600"/>
          </a:xfrm>
          <a:prstGeom prst="rect">
            <a:avLst/>
          </a:prstGeom>
          <a:noFill/>
          <a:ln>
            <a:noFill/>
          </a:ln>
        </p:spPr>
        <p:txBody>
          <a:bodyPr spcFirstLastPara="1" wrap="square" lIns="91425" tIns="475475" rIns="91425" bIns="0" anchor="ctr" anchorCtr="0">
            <a:noAutofit/>
          </a:bodyPr>
          <a:lstStyle/>
          <a:p>
            <a:pPr marL="0" lvl="0" indent="0" algn="ctr" rtl="0">
              <a:spcBef>
                <a:spcPts val="0"/>
              </a:spcBef>
              <a:spcAft>
                <a:spcPts val="1600"/>
              </a:spcAft>
              <a:buNone/>
            </a:pPr>
            <a:r>
              <a:rPr lang="en" sz="12000">
                <a:solidFill>
                  <a:schemeClr val="dk1"/>
                </a:solidFill>
                <a:latin typeface="Glegoo"/>
                <a:ea typeface="Glegoo"/>
                <a:cs typeface="Glegoo"/>
                <a:sym typeface="Glegoo"/>
              </a:rPr>
              <a:t>“</a:t>
            </a:r>
            <a:endParaRPr sz="12000">
              <a:solidFill>
                <a:schemeClr val="dk1"/>
              </a:solidFill>
              <a:latin typeface="Glegoo"/>
              <a:ea typeface="Glegoo"/>
              <a:cs typeface="Glegoo"/>
              <a:sym typeface="Glegoo"/>
            </a:endParaRPr>
          </a:p>
        </p:txBody>
      </p:sp>
      <p:sp>
        <p:nvSpPr>
          <p:cNvPr id="614" name="Google Shape;614;p52"/>
          <p:cNvSpPr txBox="1">
            <a:spLocks noGrp="1"/>
          </p:cNvSpPr>
          <p:nvPr>
            <p:ph type="ctrTitle"/>
          </p:nvPr>
        </p:nvSpPr>
        <p:spPr>
          <a:xfrm>
            <a:off x="2021100" y="4083087"/>
            <a:ext cx="5101800" cy="54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—Bryan Stevenson</a:t>
            </a:r>
            <a:endParaRPr>
              <a:solidFill>
                <a:schemeClr val="accent1"/>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E8586-CF54-8B76-88CE-E35457D00800}"/>
              </a:ext>
            </a:extLst>
          </p:cNvPr>
          <p:cNvSpPr>
            <a:spLocks noGrp="1"/>
          </p:cNvSpPr>
          <p:nvPr>
            <p:ph type="ctrTitle"/>
          </p:nvPr>
        </p:nvSpPr>
        <p:spPr/>
        <p:txBody>
          <a:bodyPr wrap="square" anchor="t">
            <a:normAutofit/>
          </a:bodyPr>
          <a:lstStyle/>
          <a:p>
            <a:pPr>
              <a:lnSpc>
                <a:spcPct val="90000"/>
              </a:lnSpc>
            </a:pPr>
            <a:r>
              <a:rPr lang="en-US" dirty="0"/>
              <a:t>Jones v. Mississippi, 141 </a:t>
            </a:r>
            <a:r>
              <a:rPr lang="en-US" dirty="0" err="1"/>
              <a:t>S.Ct</a:t>
            </a:r>
            <a:r>
              <a:rPr lang="en-US" dirty="0"/>
              <a:t>. 1307 (2021)</a:t>
            </a:r>
          </a:p>
        </p:txBody>
      </p:sp>
      <p:sp>
        <p:nvSpPr>
          <p:cNvPr id="3" name="Content Placeholder 2">
            <a:extLst>
              <a:ext uri="{FF2B5EF4-FFF2-40B4-BE49-F238E27FC236}">
                <a16:creationId xmlns:a16="http://schemas.microsoft.com/office/drawing/2014/main" id="{1C23D084-6BE2-5C3D-25A5-790018C9B2F4}"/>
              </a:ext>
            </a:extLst>
          </p:cNvPr>
          <p:cNvSpPr>
            <a:spLocks noGrp="1"/>
          </p:cNvSpPr>
          <p:nvPr>
            <p:ph sz="half" idx="4294967295"/>
          </p:nvPr>
        </p:nvSpPr>
        <p:spPr>
          <a:xfrm>
            <a:off x="0" y="1370013"/>
            <a:ext cx="3886200" cy="3262312"/>
          </a:xfrm>
        </p:spPr>
        <p:txBody>
          <a:bodyPr wrap="square" anchor="t">
            <a:normAutofit lnSpcReduction="10000"/>
          </a:bodyPr>
          <a:lstStyle/>
          <a:p>
            <a:pPr>
              <a:spcAft>
                <a:spcPts val="600"/>
              </a:spcAft>
            </a:pPr>
            <a:r>
              <a:rPr lang="en-US"/>
              <a:t>The Court declined to extend Miller to require an additional finding of fact as to the defendant’s incorrigibility, holding that it only required that the sentencer have discretion to consider the defendant’s youthfulness before assigning a LWOP sentence. </a:t>
            </a:r>
          </a:p>
        </p:txBody>
      </p:sp>
      <p:sp>
        <p:nvSpPr>
          <p:cNvPr id="4" name="Slide Number Placeholder 3" hidden="1">
            <a:extLst>
              <a:ext uri="{FF2B5EF4-FFF2-40B4-BE49-F238E27FC236}">
                <a16:creationId xmlns:a16="http://schemas.microsoft.com/office/drawing/2014/main" id="{60FAAB06-7BD9-72D3-AC05-29A0F1102D67}"/>
              </a:ext>
            </a:extLst>
          </p:cNvPr>
          <p:cNvSpPr>
            <a:spLocks noGrp="1"/>
          </p:cNvSpPr>
          <p:nvPr>
            <p:ph type="sldNum" sz="quarter" idx="4294967295"/>
          </p:nvPr>
        </p:nvSpPr>
        <p:spPr>
          <a:xfrm>
            <a:off x="8159750" y="4845050"/>
            <a:ext cx="984250" cy="273050"/>
          </a:xfrm>
        </p:spPr>
        <p:txBody>
          <a:bodyPr>
            <a:normAutofit/>
          </a:bodyPr>
          <a:lstStyle/>
          <a:p>
            <a:pPr>
              <a:lnSpc>
                <a:spcPct val="90000"/>
              </a:lnSpc>
              <a:spcAft>
                <a:spcPts val="450"/>
              </a:spcAft>
            </a:pPr>
            <a:fld id="{6113E31D-E2AB-40D1-8B51-AFA5AFEF393A}" type="slidenum">
              <a:rPr lang="en-US" sz="1300">
                <a:solidFill>
                  <a:schemeClr val="tx1">
                    <a:lumMod val="65000"/>
                    <a:lumOff val="35000"/>
                  </a:schemeClr>
                </a:solidFill>
              </a:rPr>
              <a:pPr>
                <a:lnSpc>
                  <a:spcPct val="90000"/>
                </a:lnSpc>
                <a:spcAft>
                  <a:spcPts val="450"/>
                </a:spcAft>
              </a:pPr>
              <a:t>33</a:t>
            </a:fld>
            <a:endParaRPr lang="en-US" sz="1300">
              <a:solidFill>
                <a:schemeClr val="tx1">
                  <a:lumMod val="65000"/>
                  <a:lumOff val="35000"/>
                </a:schemeClr>
              </a:solidFill>
            </a:endParaRPr>
          </a:p>
        </p:txBody>
      </p:sp>
    </p:spTree>
    <p:extLst>
      <p:ext uri="{BB962C8B-B14F-4D97-AF65-F5344CB8AC3E}">
        <p14:creationId xmlns:p14="http://schemas.microsoft.com/office/powerpoint/2010/main" val="20389396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E8586-CF54-8B76-88CE-E35457D00800}"/>
              </a:ext>
            </a:extLst>
          </p:cNvPr>
          <p:cNvSpPr>
            <a:spLocks noGrp="1"/>
          </p:cNvSpPr>
          <p:nvPr>
            <p:ph type="ctrTitle"/>
          </p:nvPr>
        </p:nvSpPr>
        <p:spPr>
          <a:xfrm>
            <a:off x="2021100" y="4083087"/>
            <a:ext cx="5101800" cy="548700"/>
          </a:xfrm>
        </p:spPr>
        <p:txBody>
          <a:bodyPr wrap="square" anchor="t">
            <a:normAutofit/>
          </a:bodyPr>
          <a:lstStyle/>
          <a:p>
            <a:r>
              <a:rPr lang="en-US" dirty="0"/>
              <a:t>Jones v. Mississippi, 141 </a:t>
            </a:r>
            <a:r>
              <a:rPr lang="en-US" dirty="0" err="1"/>
              <a:t>S.Ct</a:t>
            </a:r>
            <a:r>
              <a:rPr lang="en-US" dirty="0"/>
              <a:t>. 1307 (2021)</a:t>
            </a:r>
            <a:endParaRPr lang="en-US"/>
          </a:p>
        </p:txBody>
      </p:sp>
      <p:sp>
        <p:nvSpPr>
          <p:cNvPr id="3" name="Content Placeholder 2">
            <a:extLst>
              <a:ext uri="{FF2B5EF4-FFF2-40B4-BE49-F238E27FC236}">
                <a16:creationId xmlns:a16="http://schemas.microsoft.com/office/drawing/2014/main" id="{1C23D084-6BE2-5C3D-25A5-790018C9B2F4}"/>
              </a:ext>
            </a:extLst>
          </p:cNvPr>
          <p:cNvSpPr>
            <a:spLocks noGrp="1"/>
          </p:cNvSpPr>
          <p:nvPr>
            <p:ph type="subTitle" idx="1"/>
          </p:nvPr>
        </p:nvSpPr>
        <p:spPr>
          <a:xfrm>
            <a:off x="2021100" y="2198825"/>
            <a:ext cx="5101800" cy="1110900"/>
          </a:xfrm>
        </p:spPr>
        <p:txBody>
          <a:bodyPr wrap="square" anchor="t">
            <a:normAutofit fontScale="92500" lnSpcReduction="20000"/>
          </a:bodyPr>
          <a:lstStyle/>
          <a:p>
            <a:pPr>
              <a:spcAft>
                <a:spcPts val="600"/>
              </a:spcAft>
            </a:pPr>
            <a:r>
              <a:rPr lang="en-US" dirty="0"/>
              <a:t>The Court’s decision does not preclude the States from imposing </a:t>
            </a:r>
            <a:r>
              <a:rPr lang="en-US" dirty="0">
                <a:solidFill>
                  <a:schemeClr val="tx2"/>
                </a:solidFill>
              </a:rPr>
              <a:t>additional sentencing limits</a:t>
            </a:r>
            <a:r>
              <a:rPr lang="en-US" dirty="0"/>
              <a:t> in cases involving murderers under 18. </a:t>
            </a:r>
          </a:p>
        </p:txBody>
      </p:sp>
      <p:sp>
        <p:nvSpPr>
          <p:cNvPr id="4" name="Slide Number Placeholder 3" hidden="1">
            <a:extLst>
              <a:ext uri="{FF2B5EF4-FFF2-40B4-BE49-F238E27FC236}">
                <a16:creationId xmlns:a16="http://schemas.microsoft.com/office/drawing/2014/main" id="{60FAAB06-7BD9-72D3-AC05-29A0F1102D67}"/>
              </a:ext>
            </a:extLst>
          </p:cNvPr>
          <p:cNvSpPr>
            <a:spLocks noGrp="1"/>
          </p:cNvSpPr>
          <p:nvPr>
            <p:ph type="sldNum" sz="quarter" idx="4294967295"/>
          </p:nvPr>
        </p:nvSpPr>
        <p:spPr>
          <a:xfrm>
            <a:off x="8159750" y="4845050"/>
            <a:ext cx="984250" cy="273050"/>
          </a:xfrm>
        </p:spPr>
        <p:txBody>
          <a:bodyPr>
            <a:normAutofit/>
          </a:bodyPr>
          <a:lstStyle/>
          <a:p>
            <a:pPr>
              <a:lnSpc>
                <a:spcPct val="90000"/>
              </a:lnSpc>
              <a:spcAft>
                <a:spcPts val="450"/>
              </a:spcAft>
            </a:pPr>
            <a:fld id="{6113E31D-E2AB-40D1-8B51-AFA5AFEF393A}" type="slidenum">
              <a:rPr lang="en-US" sz="1300">
                <a:solidFill>
                  <a:schemeClr val="tx1">
                    <a:lumMod val="65000"/>
                    <a:lumOff val="35000"/>
                  </a:schemeClr>
                </a:solidFill>
              </a:rPr>
              <a:pPr>
                <a:lnSpc>
                  <a:spcPct val="90000"/>
                </a:lnSpc>
                <a:spcAft>
                  <a:spcPts val="450"/>
                </a:spcAft>
              </a:pPr>
              <a:t>34</a:t>
            </a:fld>
            <a:endParaRPr lang="en-US" sz="1300">
              <a:solidFill>
                <a:schemeClr val="tx1">
                  <a:lumMod val="65000"/>
                  <a:lumOff val="35000"/>
                </a:schemeClr>
              </a:solidFill>
            </a:endParaRPr>
          </a:p>
        </p:txBody>
      </p:sp>
    </p:spTree>
    <p:extLst>
      <p:ext uri="{BB962C8B-B14F-4D97-AF65-F5344CB8AC3E}">
        <p14:creationId xmlns:p14="http://schemas.microsoft.com/office/powerpoint/2010/main" val="26968340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4E5B853-0B9E-379D-0C65-BA0BEB1631B6}"/>
              </a:ext>
            </a:extLst>
          </p:cNvPr>
          <p:cNvSpPr>
            <a:spLocks noGrp="1"/>
          </p:cNvSpPr>
          <p:nvPr>
            <p:ph type="sldNum" sz="quarter" idx="4294967295"/>
          </p:nvPr>
        </p:nvSpPr>
        <p:spPr>
          <a:xfrm>
            <a:off x="8328025" y="4845050"/>
            <a:ext cx="815975" cy="273050"/>
          </a:xfrm>
        </p:spPr>
        <p:txBody>
          <a:bodyPr>
            <a:normAutofit fontScale="92500" lnSpcReduction="10000"/>
          </a:bodyPr>
          <a:lstStyle/>
          <a:p>
            <a:pPr>
              <a:spcAft>
                <a:spcPts val="450"/>
              </a:spcAft>
            </a:pPr>
            <a:fld id="{6113E31D-E2AB-40D1-8B51-AFA5AFEF393A}" type="slidenum">
              <a:rPr lang="en-US">
                <a:solidFill>
                  <a:schemeClr val="tx2"/>
                </a:solidFill>
              </a:rPr>
              <a:pPr>
                <a:spcAft>
                  <a:spcPts val="450"/>
                </a:spcAft>
              </a:pPr>
              <a:t>35</a:t>
            </a:fld>
            <a:endParaRPr lang="en-US" dirty="0">
              <a:solidFill>
                <a:schemeClr val="tx2"/>
              </a:solidFill>
            </a:endParaRPr>
          </a:p>
        </p:txBody>
      </p:sp>
      <p:graphicFrame>
        <p:nvGraphicFramePr>
          <p:cNvPr id="6" name="Content Placeholder 2">
            <a:extLst>
              <a:ext uri="{FF2B5EF4-FFF2-40B4-BE49-F238E27FC236}">
                <a16:creationId xmlns:a16="http://schemas.microsoft.com/office/drawing/2014/main" id="{D1D2B7B3-8C3C-A698-3BFB-B99E4ECC6A7C}"/>
              </a:ext>
            </a:extLst>
          </p:cNvPr>
          <p:cNvGraphicFramePr>
            <a:graphicFrameLocks noGrp="1"/>
          </p:cNvGraphicFramePr>
          <p:nvPr>
            <p:ph idx="4294967295"/>
            <p:extLst>
              <p:ext uri="{D42A27DB-BD31-4B8C-83A1-F6EECF244321}">
                <p14:modId xmlns:p14="http://schemas.microsoft.com/office/powerpoint/2010/main" val="2016886561"/>
              </p:ext>
            </p:extLst>
          </p:nvPr>
        </p:nvGraphicFramePr>
        <p:xfrm>
          <a:off x="2093205" y="603343"/>
          <a:ext cx="5099050" cy="42370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291056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618"/>
        <p:cNvGrpSpPr/>
        <p:nvPr/>
      </p:nvGrpSpPr>
      <p:grpSpPr>
        <a:xfrm>
          <a:off x="0" y="0"/>
          <a:ext cx="0" cy="0"/>
          <a:chOff x="0" y="0"/>
          <a:chExt cx="0" cy="0"/>
        </a:xfrm>
      </p:grpSpPr>
      <p:pic>
        <p:nvPicPr>
          <p:cNvPr id="619" name="Google Shape;619;p53"/>
          <p:cNvPicPr preferRelativeResize="0"/>
          <p:nvPr/>
        </p:nvPicPr>
        <p:blipFill>
          <a:blip r:embed="rId3">
            <a:alphaModFix/>
          </a:blip>
          <a:stretch>
            <a:fillRect/>
          </a:stretch>
        </p:blipFill>
        <p:spPr>
          <a:xfrm>
            <a:off x="2544250" y="602125"/>
            <a:ext cx="4143050" cy="4133175"/>
          </a:xfrm>
          <a:prstGeom prst="rect">
            <a:avLst/>
          </a:prstGeom>
          <a:noFill/>
          <a:ln>
            <a:noFill/>
          </a:ln>
        </p:spPr>
      </p:pic>
    </p:spTree>
  </p:cSld>
  <p:clrMapOvr>
    <a:masterClrMapping/>
  </p:clrMapOvr>
</p:sld>
</file>

<file path=ppt/theme/theme1.xml><?xml version="1.0" encoding="utf-8"?>
<a:theme xmlns:a="http://schemas.openxmlformats.org/drawingml/2006/main" name="Law Center by Slidesgo">
  <a:themeElements>
    <a:clrScheme name="Simple Light">
      <a:dk1>
        <a:srgbClr val="F3F3F3"/>
      </a:dk1>
      <a:lt1>
        <a:srgbClr val="F7F2E2"/>
      </a:lt1>
      <a:dk2>
        <a:srgbClr val="E2D9C3"/>
      </a:dk2>
      <a:lt2>
        <a:srgbClr val="FFC200"/>
      </a:lt2>
      <a:accent1>
        <a:srgbClr val="F09800"/>
      </a:accent1>
      <a:accent2>
        <a:srgbClr val="953F2C"/>
      </a:accent2>
      <a:accent3>
        <a:srgbClr val="65251A"/>
      </a:accent3>
      <a:accent4>
        <a:srgbClr val="3C3F4E"/>
      </a:accent4>
      <a:accent5>
        <a:srgbClr val="333644"/>
      </a:accent5>
      <a:accent6>
        <a:srgbClr val="201F2F"/>
      </a:accent6>
      <a:hlink>
        <a:srgbClr val="F3F3F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28E4D8056C2AE45A3829FD68039AFCA" ma:contentTypeVersion="15" ma:contentTypeDescription="Create a new document." ma:contentTypeScope="" ma:versionID="e8cf27ce511555f69d37f5c16f1ec047">
  <xsd:schema xmlns:xsd="http://www.w3.org/2001/XMLSchema" xmlns:xs="http://www.w3.org/2001/XMLSchema" xmlns:p="http://schemas.microsoft.com/office/2006/metadata/properties" xmlns:ns1="http://schemas.microsoft.com/sharepoint/v3" xmlns:ns2="02e3fdce-056a-4d16-a226-36b5a44c3f58" xmlns:ns3="1fe69c9a-88c4-436d-a1cb-3023ffcaef9a" targetNamespace="http://schemas.microsoft.com/office/2006/metadata/properties" ma:root="true" ma:fieldsID="f8fcd98fea38e05d2d955bf77e86f4b0" ns1:_="" ns2:_="" ns3:_="">
    <xsd:import namespace="http://schemas.microsoft.com/sharepoint/v3"/>
    <xsd:import namespace="02e3fdce-056a-4d16-a226-36b5a44c3f58"/>
    <xsd:import namespace="1fe69c9a-88c4-436d-a1cb-3023ffcaef9a"/>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Location" minOccurs="0"/>
                <xsd:element ref="ns2:MediaServiceOCR" minOccurs="0"/>
                <xsd:element ref="ns2:MediaServiceGenerationTime" minOccurs="0"/>
                <xsd:element ref="ns2:MediaServiceEventHashCode" minOccurs="0"/>
                <xsd:element ref="ns2:MediaLengthInSeconds" minOccurs="0"/>
                <xsd:element ref="ns1:_ip_UnifiedCompliancePolicyProperties" minOccurs="0"/>
                <xsd:element ref="ns1:_ip_UnifiedCompliancePolicyUIAc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9" nillable="true" ma:displayName="Unified Compliance Policy Properties" ma:hidden="true" ma:internalName="_ip_UnifiedCompliancePolicyProperties">
      <xsd:simpleType>
        <xsd:restriction base="dms:Note"/>
      </xsd:simpleType>
    </xsd:element>
    <xsd:element name="_ip_UnifiedCompliancePolicyUIAction" ma:index="20"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2e3fdce-056a-4d16-a226-36b5a44c3f5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fe69c9a-88c4-436d-a1cb-3023ffcaef9a" elementFormDefault="qualified">
    <xsd:import namespace="http://schemas.microsoft.com/office/2006/documentManagement/types"/>
    <xsd:import namespace="http://schemas.microsoft.com/office/infopath/2007/PartnerControls"/>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08AFB32-ED5F-4638-A5F7-E29F443E5A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02e3fdce-056a-4d16-a226-36b5a44c3f58"/>
    <ds:schemaRef ds:uri="1fe69c9a-88c4-436d-a1cb-3023ffcaef9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6EE9B96-39CD-495D-B465-1544F9A489B9}">
  <ds:schemaRefs>
    <ds:schemaRef ds:uri="http://schemas.microsoft.com/office/2006/metadata/properties"/>
    <ds:schemaRef ds:uri="http://schemas.microsoft.com/office/infopath/2007/PartnerControls"/>
    <ds:schemaRef ds:uri="http://schemas.microsoft.com/sharepoint/v3"/>
  </ds:schemaRefs>
</ds:datastoreItem>
</file>

<file path=customXml/itemProps3.xml><?xml version="1.0" encoding="utf-8"?>
<ds:datastoreItem xmlns:ds="http://schemas.openxmlformats.org/officeDocument/2006/customXml" ds:itemID="{AD8D70CD-5951-456B-82D0-BA4A5798D38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2616</TotalTime>
  <Words>2344</Words>
  <Application>Microsoft Macintosh PowerPoint</Application>
  <PresentationFormat>On-screen Show (16:9)</PresentationFormat>
  <Paragraphs>215</Paragraphs>
  <Slides>36</Slides>
  <Notes>22</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36</vt:i4>
      </vt:variant>
    </vt:vector>
  </HeadingPairs>
  <TitlesOfParts>
    <vt:vector size="49" baseType="lpstr">
      <vt:lpstr>Calibri</vt:lpstr>
      <vt:lpstr>Arvo</vt:lpstr>
      <vt:lpstr>Anton</vt:lpstr>
      <vt:lpstr>Glegoo</vt:lpstr>
      <vt:lpstr>Arial</vt:lpstr>
      <vt:lpstr>Kirang Haerang</vt:lpstr>
      <vt:lpstr>Kanit</vt:lpstr>
      <vt:lpstr>Fira Sans Extra Condensed Medium</vt:lpstr>
      <vt:lpstr>Times New Roman</vt:lpstr>
      <vt:lpstr>Palanquin Dark</vt:lpstr>
      <vt:lpstr>Overpass Light</vt:lpstr>
      <vt:lpstr>Avenir Book</vt:lpstr>
      <vt:lpstr>Law Center by Slidesgo</vt:lpstr>
      <vt:lpstr>Today’s Science Applied to Yesterday’s Facts: Mitigation Investigation in Juvenile Post-Conviction Cases</vt:lpstr>
      <vt:lpstr>What is Mitigation?</vt:lpstr>
      <vt:lpstr>Mitigation: the process of humanizing a petitioner through fact-based storytelling.</vt:lpstr>
      <vt:lpstr>How do we develop mitigation for our clients?</vt:lpstr>
      <vt:lpstr>Mitigation: Past, Present, Future</vt:lpstr>
      <vt:lpstr>Components of Mitigation</vt:lpstr>
      <vt:lpstr>Interviews</vt:lpstr>
      <vt:lpstr>Collecting Records</vt:lpstr>
      <vt:lpstr>Understanding Context</vt:lpstr>
      <vt:lpstr>Motivational Interviewing</vt:lpstr>
      <vt:lpstr>Ethical Considerations in Legal Practice</vt:lpstr>
      <vt:lpstr>Motivational Interviewing Strategies</vt:lpstr>
      <vt:lpstr>Legal Overview</vt:lpstr>
      <vt:lpstr>-Justice Anthony m. Kennedy,  Montgomery v. Louisiana (2016)</vt:lpstr>
      <vt:lpstr>Miller &amp; Montgomery Mitigation</vt:lpstr>
      <vt:lpstr>Miller, Montgomery &amp; Mitigation</vt:lpstr>
      <vt:lpstr>Best Practices for Defense Counsel</vt:lpstr>
      <vt:lpstr>Guidelines</vt:lpstr>
      <vt:lpstr>Mitigating Evidence Based on Miller Factors</vt:lpstr>
      <vt:lpstr>PowerPoint Presentation</vt:lpstr>
      <vt:lpstr>Distinguishing Between  Adults and Juveniles</vt:lpstr>
      <vt:lpstr>Distinguishing Between  Adults and Juveniles</vt:lpstr>
      <vt:lpstr>Increased Capacity for Rehabilitation</vt:lpstr>
      <vt:lpstr>Risky Behavior: Momentary Impulse Not Deviance</vt:lpstr>
      <vt:lpstr>Emotional And Mental Health </vt:lpstr>
      <vt:lpstr>Gang Affiliation</vt:lpstr>
      <vt:lpstr>Family/Home Environment </vt:lpstr>
      <vt:lpstr>Education </vt:lpstr>
      <vt:lpstr>Rehabilitation</vt:lpstr>
      <vt:lpstr>Capacity for Rehabilitation: What’s happening now?</vt:lpstr>
      <vt:lpstr>Possibility for Rehabilitation </vt:lpstr>
      <vt:lpstr>—Bryan Stevenson</vt:lpstr>
      <vt:lpstr>Jones v. Mississippi, 141 S.Ct. 1307 (2021)</vt:lpstr>
      <vt:lpstr>Jones v. Mississippi, 141 S.Ct. 1307 (2021)</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Mitigation 101</dc:title>
  <cp:lastModifiedBy>Emily Schuerman</cp:lastModifiedBy>
  <cp:revision>19</cp:revision>
  <dcterms:modified xsi:type="dcterms:W3CDTF">2023-06-08T19:47:09Z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0x010100F28E4D8056C2AE45A3829FD68039AFCA</vt:lpwstr>
  </property>
  <property fmtid="{D5CDD505-2E9C-101B-9397-08002B2CF9AE}" pid="3" name="Order">
    <vt:r8>3296600</vt:r8>
  </property>
  <property fmtid="{D5CDD505-2E9C-101B-9397-08002B2CF9AE}" pid="4" name="xd_Signature">
    <vt:bool>false</vt:bool>
  </property>
  <property fmtid="{D5CDD505-2E9C-101B-9397-08002B2CF9AE}" pid="5" name="xd_ProgID">
    <vt:lpwstr/>
  </property>
  <property fmtid="{D5CDD505-2E9C-101B-9397-08002B2CF9AE}" pid="6" name="_ExtendedDescription">
    <vt:lpwstr/>
  </property>
  <property fmtid="{D5CDD505-2E9C-101B-9397-08002B2CF9AE}" pid="7" name="_SourceUrl">
    <vt:lpwstr/>
  </property>
  <property fmtid="{D5CDD505-2E9C-101B-9397-08002B2CF9AE}" pid="8" name="_SharedFileIndex">
    <vt:lpwstr/>
  </property>
  <property fmtid="{D5CDD505-2E9C-101B-9397-08002B2CF9AE}" pid="9" name="ComplianceAssetId">
    <vt:lpwstr/>
  </property>
  <property fmtid="{D5CDD505-2E9C-101B-9397-08002B2CF9AE}" pid="10" name="TemplateUrl">
    <vt:lpwstr/>
  </property>
</Properties>
</file>