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6.xml" ContentType="application/vnd.openxmlformats-officedocument.presentationml.slideLayou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8.xml" ContentType="application/vnd.openxmlformats-officedocument.presentationml.notesSlide+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embeddedFontLst>
    <p:embeddedFont>
      <p:font typeface="Kirang Haerang" pitchFamily="2" charset="-127"/>
      <p:regular r:id="rId30"/>
    </p:embeddedFont>
    <p:embeddedFont>
      <p:font typeface="Anton" pitchFamily="2" charset="77"/>
      <p:regular r:id="rId31"/>
    </p:embeddedFont>
    <p:embeddedFont>
      <p:font typeface="Arvo" panose="02000000000000000000" pitchFamily="2" charset="77"/>
      <p:regular r:id="rId32"/>
      <p:bold r:id="rId33"/>
      <p:italic r:id="rId34"/>
      <p:boldItalic r:id="rId35"/>
    </p:embeddedFont>
    <p:embeddedFont>
      <p:font typeface="Fira Sans Extra Condensed Medium" panose="020B0603050000020004" pitchFamily="34" charset="0"/>
      <p:regular r:id="rId36"/>
      <p:bold r:id="rId37"/>
      <p:italic r:id="rId38"/>
      <p:boldItalic r:id="rId39"/>
    </p:embeddedFont>
    <p:embeddedFont>
      <p:font typeface="Glegoo" pitchFamily="2" charset="77"/>
      <p:regular r:id="rId40"/>
      <p:bold r:id="rId41"/>
    </p:embeddedFont>
    <p:embeddedFont>
      <p:font typeface="Overpass Light" pitchFamily="2" charset="77"/>
      <p:regular r:id="rId42"/>
      <p:bold r:id="rId43"/>
      <p:italic r:id="rId44"/>
      <p:boldItalic r:id="rId45"/>
    </p:embeddedFont>
    <p:embeddedFont>
      <p:font typeface="Palanquin Dark" panose="020B0004020203020204" pitchFamily="34" charset="77"/>
      <p:regular r:id="rId46"/>
      <p:bold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2"/>
  </p:normalViewPr>
  <p:slideViewPr>
    <p:cSldViewPr snapToGrid="0" snapToObjects="1">
      <p:cViewPr varScale="1">
        <p:scale>
          <a:sx n="148" d="100"/>
          <a:sy n="148" d="100"/>
        </p:scale>
        <p:origin x="6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customXml" Target="../customXml/item2.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font" Target="fonts/font12.fntdata"/><Relationship Id="rId54"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8a51556a8f_0_3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8a51556a8f_0_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6c6532119b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6c6532119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 what is mitigation? You may have heard the term before paired with the word “circumstances” i.e. mitigating circumstances, and it is definitely related to that. All people are shaped by events that happen to them throughout their life. Often times the events that occur in our lives can precede our actions later on. Mitigation involves investigating what circumstances could have preceded a client’s actions in the crime for which they are charged, and developing a narrative that does not excuse the crime, but provides an explanation for it. Mitigation includes all of the items on this slide, but most importantly: seeks to develop a narrative that shows who the client is beyond the crime.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badf9048fc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badf9048fc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7d932f3e7d_0_6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7d932f3e7d_0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Mitigation specialists operate out of the important lens that all people are more than the worst thing they have ever done. Many mitigation specialists are social workers, although some are lawyers/JD, or may even come from a number of other professions. Mitigation requires a certain level of clinical skills, especially in terms of rapport building and interview skills. Mitigation also requires investigative skills. Many of the documents we receive in relation to cases (as you may have already noticed) are quite long, and full of information. Mitigation specialists read through these documents in detail, and pull information from these. This requires mitigation specialists to be very detail oriented. It’s important to note that any and all information is relevant! Often times we don’t know what will be relevant to a case until later on into the investigation, so it is best practice not to leave anything out. Lastly, mitigation specialists are an important part of the client’s defense team, and therefore need to be skilled in collaborating with others on cases.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479fe8c46d_1_1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479fe8c46d_1_1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 how do we develop proper mitigation for our clients?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badf9048fc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badf9048fc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2012 the supreme court ruled in Miller v. Alabama that mandatory LWOP for juvenile offenders was unconstitutional and a violation of the juvenile’s 8th amendment rights against cruel and unusual punishment. This ruling was applied retroactively in 2016 when the supreme court heard Montgomery v Louisiana. This created a situation in which many incarcerated folks who had been sentenced to LWOP as juveniles were now up for resentencing. One of the main reasons for this change in our legal system is the continued growth of knowledge in the realm of neuroscience and psychology. We now know that brain development (specifically the prefrontal cortex..the decision making center of the brain) is not fully developed until around age 25. Therefore, there is no reason that teenagers should be treated or expected to act the same was as adults over age 25.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6c6532119b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6c6532119b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Interviews, gathering documents, creating lists of people or places, developing a timeline the client’s life, developing theories supported by evidence found in the documents, and creating a social history that paints a picture of the client’s life story. It is also important to note that mitigation in juvenile lifer cases requires a reentry plan for when the client is paroled.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badf9048fc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badf9048fc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badf9048fc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badf9048fc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badf9048fc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badf9048f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badf9048fc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badf9048fc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6c6532119b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6c6532119b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 are some best practices for doing this type of work. Details are extremely important. There may be information in a document that does not seem relevant the first time you read it, but it becomes very relevant once you have added it to a timeline of other events. It is best practice to be exhaustive with details. On that note, it is also important that you cite where the information you are presenting in theory memos, social hx, and timelines come from. There are different ways of doing this, so make sure to check with your supervisor. This helps the lawyers that are taking the case find the facts in the documents more easily if needed. Additionally, it is important to remember ot be client-centered. THat is our #1 mission at LSJA, but also is best practice for mitigation. All of this work is being done for the client, not for personal gain. These are just some in-a-nutshell best practices. Remember all law firms operate differently and you should check with your supervisor on each case you are working to confirm best practices for that case!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8a51556a8f_0_4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8a51556a8f_0_4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 how does this apply to the JSP?</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6c6532119b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6c6532119b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2012 the supreme court ruled in Miller v. Alabama that mandatory LWOP for juvenile offenders was unconstitutional and a violation of the juvenile’s 8th amendment rights against cruel and unusual punishment. This ruling was applied retroactively in 2016 when the supreme court heard Montgomery v Louisiana. This created a situation in which many incarcerated folks who had been sentenced to LWOP as juveniles were now up for resentencing. One of the main reasons for this change in our legal system is the continued growth of knowledge in the realm of neuroscience and psychology. We now know that brain development (specifically the prefrontal cortex..the decision making center of the brain) is not fully developed until around age 25. Therefore, there is no reason that teenagers should be treated or expected to act the same was as adults over age 25.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ba0f4f76ed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ba0f4f76ed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 are many flaws to mandatory LWOP for juveniles. Due to the nature of the developing brain, juveniles are unable to make well thought decisions about their future. Mandatory LWOP also ignores any and all systemic influences in the life of a juvenile. For example, home life, school life, and peer relationships. Mandatory LWOP also ignores any history of abuse, neglect, or trauma experienced by the Juvenile. It also ignores the extent of participation in the offense, as well as the juvenile’s incompetencies with the various obstacles of our legal system.</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badf9048fc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badf9048fc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Another important thing to note is the Law of Parties. Many juveniles are charged with capital crimes under this law of parties. Aka they may have been present for the crime, but were not the primary instigator of the offense. Despite a juveniles participation in the crime, they may not be eligible for LWOP. Due to the age of the offender, level of participation in the crime, and nature of the crime, juveniles have twice diminished culpability in the offense compared to adults. Even juvenile offenders who meet Tison standards may not be elligible for LWOP due to their age and level of development.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6c6532119b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6c6532119b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the event that the juvenile was a part of the offense, but did not kill or intend to kill--there is no basis for that juvenile to receive LWOP. Juveniles often don’t understand the risk of aiding and abetting others in harming or killing a victim. THe basis for accomplice liability requires that the accomplice have the ability to understand this risk, and due to maturity and brain development, juveniles simply do not.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badf9048fc_0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badf9048fc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badf9048fc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badf9048fc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badf9048fc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badf9048fc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badf9048fc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badf9048fc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badf9048fc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badf9048fc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badf9048fc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badf9048fc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badf9048fc_0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badf9048fc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badf9048fc_0_1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 name="Google Shape;601;gbadf9048fc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479fe8c46d_1_5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479fe8c46d_1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Closing with this quote from Bryan Stevenson (awesome lawyer!)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6c6532119b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6c6532119b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8"/>
        <p:cNvGrpSpPr/>
        <p:nvPr/>
      </p:nvGrpSpPr>
      <p:grpSpPr>
        <a:xfrm>
          <a:off x="0" y="0"/>
          <a:ext cx="0" cy="0"/>
          <a:chOff x="0" y="0"/>
          <a:chExt cx="0" cy="0"/>
        </a:xfrm>
      </p:grpSpPr>
      <p:sp>
        <p:nvSpPr>
          <p:cNvPr id="9" name="Google Shape;9;p2"/>
          <p:cNvSpPr/>
          <p:nvPr/>
        </p:nvSpPr>
        <p:spPr>
          <a:xfrm rot="10800000">
            <a:off x="-2824050" y="-2824050"/>
            <a:ext cx="5648100" cy="56481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713225" y="335248"/>
            <a:ext cx="3978900" cy="33318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SzPts val="5200"/>
              <a:buNone/>
              <a:defRPr sz="6000">
                <a:latin typeface="Anton"/>
                <a:ea typeface="Anton"/>
                <a:cs typeface="Anton"/>
                <a:sym typeface="Anton"/>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713225" y="3907224"/>
            <a:ext cx="3312900" cy="676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2800"/>
              <a:buNone/>
              <a:defRPr sz="1700">
                <a:solidFill>
                  <a:srgbClr val="333644"/>
                </a:solidFill>
              </a:defRPr>
            </a:lvl1pPr>
            <a:lvl2pPr lvl="1" algn="ctr">
              <a:lnSpc>
                <a:spcPct val="100000"/>
              </a:lnSpc>
              <a:spcBef>
                <a:spcPts val="0"/>
              </a:spcBef>
              <a:spcAft>
                <a:spcPts val="0"/>
              </a:spcAft>
              <a:buClr>
                <a:schemeClr val="dk1"/>
              </a:buClr>
              <a:buSzPts val="2800"/>
              <a:buNone/>
              <a:defRPr sz="2800">
                <a:solidFill>
                  <a:schemeClr val="dk1"/>
                </a:solidFill>
              </a:defRPr>
            </a:lvl2pPr>
            <a:lvl3pPr lvl="2" algn="ctr">
              <a:lnSpc>
                <a:spcPct val="100000"/>
              </a:lnSpc>
              <a:spcBef>
                <a:spcPts val="0"/>
              </a:spcBef>
              <a:spcAft>
                <a:spcPts val="0"/>
              </a:spcAft>
              <a:buClr>
                <a:schemeClr val="dk1"/>
              </a:buClr>
              <a:buSzPts val="2800"/>
              <a:buNone/>
              <a:defRPr sz="2800">
                <a:solidFill>
                  <a:schemeClr val="dk1"/>
                </a:solidFill>
              </a:defRPr>
            </a:lvl3pPr>
            <a:lvl4pPr lvl="3" algn="ctr">
              <a:lnSpc>
                <a:spcPct val="100000"/>
              </a:lnSpc>
              <a:spcBef>
                <a:spcPts val="0"/>
              </a:spcBef>
              <a:spcAft>
                <a:spcPts val="0"/>
              </a:spcAft>
              <a:buClr>
                <a:schemeClr val="dk1"/>
              </a:buClr>
              <a:buSzPts val="2800"/>
              <a:buNone/>
              <a:defRPr sz="2800">
                <a:solidFill>
                  <a:schemeClr val="dk1"/>
                </a:solidFill>
              </a:defRPr>
            </a:lvl4pPr>
            <a:lvl5pPr lvl="4" algn="ctr">
              <a:lnSpc>
                <a:spcPct val="100000"/>
              </a:lnSpc>
              <a:spcBef>
                <a:spcPts val="0"/>
              </a:spcBef>
              <a:spcAft>
                <a:spcPts val="0"/>
              </a:spcAft>
              <a:buClr>
                <a:schemeClr val="dk1"/>
              </a:buClr>
              <a:buSzPts val="2800"/>
              <a:buNone/>
              <a:defRPr sz="2800">
                <a:solidFill>
                  <a:schemeClr val="dk1"/>
                </a:solidFill>
              </a:defRPr>
            </a:lvl5pPr>
            <a:lvl6pPr lvl="5" algn="ctr">
              <a:lnSpc>
                <a:spcPct val="100000"/>
              </a:lnSpc>
              <a:spcBef>
                <a:spcPts val="0"/>
              </a:spcBef>
              <a:spcAft>
                <a:spcPts val="0"/>
              </a:spcAft>
              <a:buClr>
                <a:schemeClr val="dk1"/>
              </a:buClr>
              <a:buSzPts val="2800"/>
              <a:buNone/>
              <a:defRPr sz="2800">
                <a:solidFill>
                  <a:schemeClr val="dk1"/>
                </a:solidFill>
              </a:defRPr>
            </a:lvl6pPr>
            <a:lvl7pPr lvl="6" algn="ctr">
              <a:lnSpc>
                <a:spcPct val="100000"/>
              </a:lnSpc>
              <a:spcBef>
                <a:spcPts val="0"/>
              </a:spcBef>
              <a:spcAft>
                <a:spcPts val="0"/>
              </a:spcAft>
              <a:buClr>
                <a:schemeClr val="dk1"/>
              </a:buClr>
              <a:buSzPts val="2800"/>
              <a:buNone/>
              <a:defRPr sz="2800">
                <a:solidFill>
                  <a:schemeClr val="dk1"/>
                </a:solidFill>
              </a:defRPr>
            </a:lvl7pPr>
            <a:lvl8pPr lvl="7" algn="ctr">
              <a:lnSpc>
                <a:spcPct val="100000"/>
              </a:lnSpc>
              <a:spcBef>
                <a:spcPts val="0"/>
              </a:spcBef>
              <a:spcAft>
                <a:spcPts val="0"/>
              </a:spcAft>
              <a:buClr>
                <a:schemeClr val="dk1"/>
              </a:buClr>
              <a:buSzPts val="2800"/>
              <a:buNone/>
              <a:defRPr sz="2800">
                <a:solidFill>
                  <a:schemeClr val="dk1"/>
                </a:solidFill>
              </a:defRPr>
            </a:lvl8pPr>
            <a:lvl9pPr lvl="8" algn="ctr">
              <a:lnSpc>
                <a:spcPct val="100000"/>
              </a:lnSpc>
              <a:spcBef>
                <a:spcPts val="0"/>
              </a:spcBef>
              <a:spcAft>
                <a:spcPts val="0"/>
              </a:spcAft>
              <a:buClr>
                <a:schemeClr val="dk1"/>
              </a:buClr>
              <a:buSzPts val="2800"/>
              <a:buNone/>
              <a:defRPr sz="2800">
                <a:solidFill>
                  <a:schemeClr val="dk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713225" y="1782608"/>
            <a:ext cx="4398300" cy="20565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00000"/>
              </a:buClr>
              <a:buSzPts val="1200"/>
              <a:buFont typeface="Anton"/>
              <a:buNone/>
              <a:defRPr sz="4800">
                <a:latin typeface="Anton"/>
                <a:ea typeface="Anton"/>
                <a:cs typeface="Anton"/>
                <a:sym typeface="Anton"/>
              </a:defRPr>
            </a:lvl1pPr>
            <a:lvl2pPr lvl="1"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2pPr>
            <a:lvl3pPr lvl="2"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3pPr>
            <a:lvl4pPr lvl="3"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4pPr>
            <a:lvl5pPr lvl="4"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5pPr>
            <a:lvl6pPr lvl="5"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6pPr>
            <a:lvl7pPr lvl="6"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7pPr>
            <a:lvl8pPr lvl="7"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8pPr>
            <a:lvl9pPr lvl="8"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9pPr>
          </a:lstStyle>
          <a:p>
            <a:endParaRPr/>
          </a:p>
        </p:txBody>
      </p:sp>
      <p:sp>
        <p:nvSpPr>
          <p:cNvPr id="14" name="Google Shape;14;p3"/>
          <p:cNvSpPr txBox="1">
            <a:spLocks noGrp="1"/>
          </p:cNvSpPr>
          <p:nvPr>
            <p:ph type="subTitle" idx="1"/>
          </p:nvPr>
        </p:nvSpPr>
        <p:spPr>
          <a:xfrm>
            <a:off x="713225" y="4135857"/>
            <a:ext cx="29346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Font typeface="Arvo"/>
              <a:buNone/>
              <a:defRPr sz="1400">
                <a:latin typeface="Arvo"/>
                <a:ea typeface="Arvo"/>
                <a:cs typeface="Arvo"/>
                <a:sym typeface="Arvo"/>
              </a:defRPr>
            </a:lvl1pPr>
            <a:lvl2pPr lvl="1"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2pPr>
            <a:lvl3pPr lvl="2"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3pPr>
            <a:lvl4pPr lvl="3"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4pPr>
            <a:lvl5pPr lvl="4"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5pPr>
            <a:lvl6pPr lvl="5"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6pPr>
            <a:lvl7pPr lvl="6"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7pPr>
            <a:lvl8pPr lvl="7"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8pPr>
            <a:lvl9pPr lvl="8"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9pPr>
          </a:lstStyle>
          <a:p>
            <a:endParaRPr/>
          </a:p>
        </p:txBody>
      </p:sp>
      <p:sp>
        <p:nvSpPr>
          <p:cNvPr id="15" name="Google Shape;15;p3"/>
          <p:cNvSpPr txBox="1">
            <a:spLocks noGrp="1"/>
          </p:cNvSpPr>
          <p:nvPr>
            <p:ph type="title" idx="2" hasCustomPrompt="1"/>
          </p:nvPr>
        </p:nvSpPr>
        <p:spPr>
          <a:xfrm>
            <a:off x="713225" y="539503"/>
            <a:ext cx="2171400" cy="718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4800"/>
              <a:buFont typeface="Anton"/>
              <a:buNone/>
              <a:defRPr sz="4700">
                <a:latin typeface="Anton"/>
                <a:ea typeface="Anton"/>
                <a:cs typeface="Anton"/>
                <a:sym typeface="Anton"/>
              </a:defRPr>
            </a:lvl1pPr>
            <a:lvl2pPr lvl="1"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2pPr>
            <a:lvl3pPr lvl="2"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3pPr>
            <a:lvl4pPr lvl="3"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4pPr>
            <a:lvl5pPr lvl="4"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5pPr>
            <a:lvl6pPr lvl="5"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6pPr>
            <a:lvl7pPr lvl="6"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7pPr>
            <a:lvl8pPr lvl="7"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8pPr>
            <a:lvl9pPr lvl="8"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accent5"/>
        </a:solidFill>
        <a:effectLst/>
      </p:bgPr>
    </p:bg>
    <p:spTree>
      <p:nvGrpSpPr>
        <p:cNvPr id="1" name="Shape 16"/>
        <p:cNvGrpSpPr/>
        <p:nvPr/>
      </p:nvGrpSpPr>
      <p:grpSpPr>
        <a:xfrm>
          <a:off x="0" y="0"/>
          <a:ext cx="0" cy="0"/>
          <a:chOff x="0" y="0"/>
          <a:chExt cx="0" cy="0"/>
        </a:xfrm>
      </p:grpSpPr>
      <p:grpSp>
        <p:nvGrpSpPr>
          <p:cNvPr id="17" name="Google Shape;17;p4"/>
          <p:cNvGrpSpPr/>
          <p:nvPr/>
        </p:nvGrpSpPr>
        <p:grpSpPr>
          <a:xfrm>
            <a:off x="5162650" y="599925"/>
            <a:ext cx="3412250" cy="3901525"/>
            <a:chOff x="5162650" y="599925"/>
            <a:chExt cx="3412250" cy="3901525"/>
          </a:xfrm>
        </p:grpSpPr>
        <p:sp>
          <p:nvSpPr>
            <p:cNvPr id="18" name="Google Shape;18;p4"/>
            <p:cNvSpPr/>
            <p:nvPr/>
          </p:nvSpPr>
          <p:spPr>
            <a:xfrm>
              <a:off x="6033900" y="599925"/>
              <a:ext cx="2541000" cy="25410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p:nvPr/>
          </p:nvSpPr>
          <p:spPr>
            <a:xfrm>
              <a:off x="5162650" y="3710350"/>
              <a:ext cx="791100" cy="7911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20;p4"/>
          <p:cNvSpPr txBox="1">
            <a:spLocks noGrp="1"/>
          </p:cNvSpPr>
          <p:nvPr>
            <p:ph type="body" idx="1"/>
          </p:nvPr>
        </p:nvSpPr>
        <p:spPr>
          <a:xfrm>
            <a:off x="724200" y="1228675"/>
            <a:ext cx="7695600" cy="3416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chemeClr val="dk1"/>
              </a:buClr>
              <a:buSzPts val="1200"/>
              <a:buFont typeface="Arvo"/>
              <a:buChar char="●"/>
              <a:defRPr sz="1200">
                <a:solidFill>
                  <a:schemeClr val="dk1"/>
                </a:solidFill>
                <a:latin typeface="Arvo"/>
                <a:ea typeface="Arvo"/>
                <a:cs typeface="Arvo"/>
                <a:sym typeface="Arvo"/>
              </a:defRPr>
            </a:lvl1pPr>
            <a:lvl2pPr marL="914400" lvl="1"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2pPr>
            <a:lvl3pPr marL="1371600" lvl="2"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3pPr>
            <a:lvl4pPr marL="1828800" lvl="3"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4pPr>
            <a:lvl5pPr marL="2286000" lvl="4"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5pPr>
            <a:lvl6pPr marL="2743200" lvl="5"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6pPr>
            <a:lvl7pPr marL="3200400" lvl="6"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7pPr>
            <a:lvl8pPr marL="3657600" lvl="7"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8pPr>
            <a:lvl9pPr marL="4114800" lvl="8" indent="-304800" rtl="0">
              <a:spcBef>
                <a:spcPts val="1600"/>
              </a:spcBef>
              <a:spcAft>
                <a:spcPts val="1600"/>
              </a:spcAft>
              <a:buClr>
                <a:schemeClr val="dk1"/>
              </a:buClr>
              <a:buSzPts val="1200"/>
              <a:buFont typeface="Arvo"/>
              <a:buChar char="■"/>
              <a:defRPr>
                <a:solidFill>
                  <a:schemeClr val="dk1"/>
                </a:solidFill>
                <a:latin typeface="Arvo"/>
                <a:ea typeface="Arvo"/>
                <a:cs typeface="Arvo"/>
                <a:sym typeface="Arvo"/>
              </a:defRPr>
            </a:lvl9pPr>
          </a:lstStyle>
          <a:p>
            <a:endParaRPr/>
          </a:p>
        </p:txBody>
      </p:sp>
      <p:sp>
        <p:nvSpPr>
          <p:cNvPr id="21" name="Google Shape;21;p4"/>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sz="2500">
                <a:solidFill>
                  <a:schemeClr val="dk1"/>
                </a:solidFill>
                <a:latin typeface="Anton"/>
                <a:ea typeface="Anton"/>
                <a:cs typeface="Anton"/>
                <a:sym typeface="Anton"/>
              </a:defRPr>
            </a:lvl1pPr>
            <a:lvl2pPr lvl="1" algn="r" rtl="0">
              <a:spcBef>
                <a:spcPts val="0"/>
              </a:spcBef>
              <a:spcAft>
                <a:spcPts val="0"/>
              </a:spcAft>
              <a:buClr>
                <a:schemeClr val="dk1"/>
              </a:buClr>
              <a:buSzPts val="1800"/>
              <a:buNone/>
              <a:defRPr sz="1800">
                <a:solidFill>
                  <a:schemeClr val="dk1"/>
                </a:solidFill>
              </a:defRPr>
            </a:lvl2pPr>
            <a:lvl3pPr lvl="2" algn="r" rtl="0">
              <a:spcBef>
                <a:spcPts val="0"/>
              </a:spcBef>
              <a:spcAft>
                <a:spcPts val="0"/>
              </a:spcAft>
              <a:buClr>
                <a:schemeClr val="dk1"/>
              </a:buClr>
              <a:buSzPts val="1800"/>
              <a:buNone/>
              <a:defRPr sz="1800">
                <a:solidFill>
                  <a:schemeClr val="dk1"/>
                </a:solidFill>
              </a:defRPr>
            </a:lvl3pPr>
            <a:lvl4pPr lvl="3" algn="r" rtl="0">
              <a:spcBef>
                <a:spcPts val="0"/>
              </a:spcBef>
              <a:spcAft>
                <a:spcPts val="0"/>
              </a:spcAft>
              <a:buClr>
                <a:schemeClr val="dk1"/>
              </a:buClr>
              <a:buSzPts val="1800"/>
              <a:buNone/>
              <a:defRPr sz="1800">
                <a:solidFill>
                  <a:schemeClr val="dk1"/>
                </a:solidFill>
              </a:defRPr>
            </a:lvl4pPr>
            <a:lvl5pPr lvl="4" algn="r" rtl="0">
              <a:spcBef>
                <a:spcPts val="0"/>
              </a:spcBef>
              <a:spcAft>
                <a:spcPts val="0"/>
              </a:spcAft>
              <a:buClr>
                <a:schemeClr val="dk1"/>
              </a:buClr>
              <a:buSzPts val="1800"/>
              <a:buNone/>
              <a:defRPr sz="1800">
                <a:solidFill>
                  <a:schemeClr val="dk1"/>
                </a:solidFill>
              </a:defRPr>
            </a:lvl5pPr>
            <a:lvl6pPr lvl="5" algn="r" rtl="0">
              <a:spcBef>
                <a:spcPts val="0"/>
              </a:spcBef>
              <a:spcAft>
                <a:spcPts val="0"/>
              </a:spcAft>
              <a:buClr>
                <a:schemeClr val="dk1"/>
              </a:buClr>
              <a:buSzPts val="1800"/>
              <a:buNone/>
              <a:defRPr sz="1800">
                <a:solidFill>
                  <a:schemeClr val="dk1"/>
                </a:solidFill>
              </a:defRPr>
            </a:lvl6pPr>
            <a:lvl7pPr lvl="6" algn="r" rtl="0">
              <a:spcBef>
                <a:spcPts val="0"/>
              </a:spcBef>
              <a:spcAft>
                <a:spcPts val="0"/>
              </a:spcAft>
              <a:buClr>
                <a:schemeClr val="dk1"/>
              </a:buClr>
              <a:buSzPts val="1800"/>
              <a:buNone/>
              <a:defRPr sz="1800">
                <a:solidFill>
                  <a:schemeClr val="dk1"/>
                </a:solidFill>
              </a:defRPr>
            </a:lvl7pPr>
            <a:lvl8pPr lvl="7" algn="r" rtl="0">
              <a:spcBef>
                <a:spcPts val="0"/>
              </a:spcBef>
              <a:spcAft>
                <a:spcPts val="0"/>
              </a:spcAft>
              <a:buClr>
                <a:schemeClr val="dk1"/>
              </a:buClr>
              <a:buSzPts val="1800"/>
              <a:buNone/>
              <a:defRPr sz="1800">
                <a:solidFill>
                  <a:schemeClr val="dk1"/>
                </a:solidFill>
              </a:defRPr>
            </a:lvl8pPr>
            <a:lvl9pPr lvl="8" algn="r" rtl="0">
              <a:spcBef>
                <a:spcPts val="0"/>
              </a:spcBef>
              <a:spcAft>
                <a:spcPts val="0"/>
              </a:spcAft>
              <a:buClr>
                <a:schemeClr val="dk1"/>
              </a:buClr>
              <a:buSzPts val="1800"/>
              <a:buNone/>
              <a:defRPr sz="1800">
                <a:solidFill>
                  <a:schemeClr val="dk1"/>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lt1"/>
        </a:solidFill>
        <a:effectLst/>
      </p:bgPr>
    </p:bg>
    <p:spTree>
      <p:nvGrpSpPr>
        <p:cNvPr id="1" name="Shape 22"/>
        <p:cNvGrpSpPr/>
        <p:nvPr/>
      </p:nvGrpSpPr>
      <p:grpSpPr>
        <a:xfrm>
          <a:off x="0" y="0"/>
          <a:ext cx="0" cy="0"/>
          <a:chOff x="0" y="0"/>
          <a:chExt cx="0" cy="0"/>
        </a:xfrm>
      </p:grpSpPr>
      <p:sp>
        <p:nvSpPr>
          <p:cNvPr id="23" name="Google Shape;23;p5"/>
          <p:cNvSpPr/>
          <p:nvPr/>
        </p:nvSpPr>
        <p:spPr>
          <a:xfrm>
            <a:off x="3986400" y="-18675"/>
            <a:ext cx="10315200" cy="103152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5"/>
          <p:cNvSpPr txBox="1">
            <a:spLocks noGrp="1"/>
          </p:cNvSpPr>
          <p:nvPr>
            <p:ph type="ctrTitle"/>
          </p:nvPr>
        </p:nvSpPr>
        <p:spPr>
          <a:xfrm>
            <a:off x="798927" y="2821425"/>
            <a:ext cx="3348300" cy="730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1200"/>
              <a:buFont typeface="Anton"/>
              <a:buNone/>
              <a:defRPr sz="2400">
                <a:solidFill>
                  <a:srgbClr val="333644"/>
                </a:solidFill>
                <a:latin typeface="Anton"/>
                <a:ea typeface="Anton"/>
                <a:cs typeface="Anton"/>
                <a:sym typeface="Anton"/>
              </a:defRPr>
            </a:lvl1pPr>
            <a:lvl2pPr lvl="1"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2pPr>
            <a:lvl3pPr lvl="2"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3pPr>
            <a:lvl4pPr lvl="3"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4pPr>
            <a:lvl5pPr lvl="4"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5pPr>
            <a:lvl6pPr lvl="5"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6pPr>
            <a:lvl7pPr lvl="6"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7pPr>
            <a:lvl8pPr lvl="7"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8pPr>
            <a:lvl9pPr lvl="8"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9pPr>
          </a:lstStyle>
          <a:p>
            <a:endParaRPr/>
          </a:p>
        </p:txBody>
      </p:sp>
      <p:sp>
        <p:nvSpPr>
          <p:cNvPr id="25" name="Google Shape;25;p5"/>
          <p:cNvSpPr txBox="1">
            <a:spLocks noGrp="1"/>
          </p:cNvSpPr>
          <p:nvPr>
            <p:ph type="subTitle" idx="1"/>
          </p:nvPr>
        </p:nvSpPr>
        <p:spPr>
          <a:xfrm>
            <a:off x="798900" y="3552325"/>
            <a:ext cx="3348300" cy="91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1000"/>
              <a:buFont typeface="Arvo"/>
              <a:buNone/>
              <a:defRPr sz="1600">
                <a:solidFill>
                  <a:srgbClr val="333644"/>
                </a:solidFill>
                <a:latin typeface="Arvo"/>
                <a:ea typeface="Arvo"/>
                <a:cs typeface="Arvo"/>
                <a:sym typeface="Arvo"/>
              </a:defRPr>
            </a:lvl1pPr>
            <a:lvl2pPr lvl="1"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2pPr>
            <a:lvl3pPr lvl="2"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3pPr>
            <a:lvl4pPr lvl="3"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4pPr>
            <a:lvl5pPr lvl="4"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5pPr>
            <a:lvl6pPr lvl="5"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6pPr>
            <a:lvl7pPr lvl="6"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7pPr>
            <a:lvl8pPr lvl="7"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8pPr>
            <a:lvl9pPr lvl="8"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9pPr>
          </a:lstStyle>
          <a:p>
            <a:endParaRPr/>
          </a:p>
        </p:txBody>
      </p:sp>
      <p:sp>
        <p:nvSpPr>
          <p:cNvPr id="26" name="Google Shape;26;p5"/>
          <p:cNvSpPr txBox="1">
            <a:spLocks noGrp="1"/>
          </p:cNvSpPr>
          <p:nvPr>
            <p:ph type="ctrTitle" idx="2"/>
          </p:nvPr>
        </p:nvSpPr>
        <p:spPr>
          <a:xfrm>
            <a:off x="4996751" y="2821425"/>
            <a:ext cx="3348300" cy="730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1200"/>
              <a:buFont typeface="Anton"/>
              <a:buNone/>
              <a:defRPr sz="2400">
                <a:solidFill>
                  <a:srgbClr val="333644"/>
                </a:solidFill>
                <a:latin typeface="Anton"/>
                <a:ea typeface="Anton"/>
                <a:cs typeface="Anton"/>
                <a:sym typeface="Anton"/>
              </a:defRPr>
            </a:lvl1pPr>
            <a:lvl2pPr lvl="1"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2pPr>
            <a:lvl3pPr lvl="2"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3pPr>
            <a:lvl4pPr lvl="3"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4pPr>
            <a:lvl5pPr lvl="4"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5pPr>
            <a:lvl6pPr lvl="5"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6pPr>
            <a:lvl7pPr lvl="6"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7pPr>
            <a:lvl8pPr lvl="7"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8pPr>
            <a:lvl9pPr lvl="8" rtl="0">
              <a:spcBef>
                <a:spcPts val="0"/>
              </a:spcBef>
              <a:spcAft>
                <a:spcPts val="0"/>
              </a:spcAft>
              <a:buClr>
                <a:srgbClr val="FFFFFF"/>
              </a:buClr>
              <a:buSzPts val="1200"/>
              <a:buFont typeface="Anton"/>
              <a:buNone/>
              <a:defRPr sz="1200">
                <a:solidFill>
                  <a:srgbClr val="FFFFFF"/>
                </a:solidFill>
                <a:latin typeface="Anton"/>
                <a:ea typeface="Anton"/>
                <a:cs typeface="Anton"/>
                <a:sym typeface="Anton"/>
              </a:defRPr>
            </a:lvl9pPr>
          </a:lstStyle>
          <a:p>
            <a:endParaRPr/>
          </a:p>
        </p:txBody>
      </p:sp>
      <p:sp>
        <p:nvSpPr>
          <p:cNvPr id="27" name="Google Shape;27;p5"/>
          <p:cNvSpPr txBox="1">
            <a:spLocks noGrp="1"/>
          </p:cNvSpPr>
          <p:nvPr>
            <p:ph type="subTitle" idx="3"/>
          </p:nvPr>
        </p:nvSpPr>
        <p:spPr>
          <a:xfrm>
            <a:off x="4996721" y="3552325"/>
            <a:ext cx="3348300" cy="91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1000"/>
              <a:buFont typeface="Arvo"/>
              <a:buNone/>
              <a:defRPr sz="1600">
                <a:solidFill>
                  <a:srgbClr val="333644"/>
                </a:solidFill>
                <a:latin typeface="Arvo"/>
                <a:ea typeface="Arvo"/>
                <a:cs typeface="Arvo"/>
                <a:sym typeface="Arvo"/>
              </a:defRPr>
            </a:lvl1pPr>
            <a:lvl2pPr lvl="1"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2pPr>
            <a:lvl3pPr lvl="2"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3pPr>
            <a:lvl4pPr lvl="3"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4pPr>
            <a:lvl5pPr lvl="4"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5pPr>
            <a:lvl6pPr lvl="5"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6pPr>
            <a:lvl7pPr lvl="6"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7pPr>
            <a:lvl8pPr lvl="7"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8pPr>
            <a:lvl9pPr lvl="8" rtl="0">
              <a:lnSpc>
                <a:spcPct val="100000"/>
              </a:lnSpc>
              <a:spcBef>
                <a:spcPts val="0"/>
              </a:spcBef>
              <a:spcAft>
                <a:spcPts val="0"/>
              </a:spcAft>
              <a:buClr>
                <a:srgbClr val="FFFFFF"/>
              </a:buClr>
              <a:buSzPts val="1000"/>
              <a:buFont typeface="Arvo"/>
              <a:buNone/>
              <a:defRPr sz="1000">
                <a:solidFill>
                  <a:srgbClr val="FFFFFF"/>
                </a:solidFill>
                <a:latin typeface="Arvo"/>
                <a:ea typeface="Arvo"/>
                <a:cs typeface="Arvo"/>
                <a:sym typeface="Arvo"/>
              </a:defRPr>
            </a:lvl9pPr>
          </a:lstStyle>
          <a:p>
            <a:endParaRPr/>
          </a:p>
        </p:txBody>
      </p:sp>
      <p:sp>
        <p:nvSpPr>
          <p:cNvPr id="28" name="Google Shape;28;p5"/>
          <p:cNvSpPr txBox="1">
            <a:spLocks noGrp="1"/>
          </p:cNvSpPr>
          <p:nvPr>
            <p:ph type="ctrTitle" idx="4"/>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lt1"/>
        </a:solidFill>
        <a:effectLst/>
      </p:bgPr>
    </p:bg>
    <p:spTree>
      <p:nvGrpSpPr>
        <p:cNvPr id="1" name="Shape 29"/>
        <p:cNvGrpSpPr/>
        <p:nvPr/>
      </p:nvGrpSpPr>
      <p:grpSpPr>
        <a:xfrm>
          <a:off x="0" y="0"/>
          <a:ext cx="0" cy="0"/>
          <a:chOff x="0" y="0"/>
          <a:chExt cx="0" cy="0"/>
        </a:xfrm>
      </p:grpSpPr>
      <p:sp>
        <p:nvSpPr>
          <p:cNvPr id="30" name="Google Shape;30;p6"/>
          <p:cNvSpPr/>
          <p:nvPr/>
        </p:nvSpPr>
        <p:spPr>
          <a:xfrm rot="10800000">
            <a:off x="-5157600" y="-5157600"/>
            <a:ext cx="10315200" cy="103152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6"/>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dk2"/>
        </a:solidFill>
        <a:effectLst/>
      </p:bgPr>
    </p:bg>
    <p:spTree>
      <p:nvGrpSpPr>
        <p:cNvPr id="1" name="Shape 32"/>
        <p:cNvGrpSpPr/>
        <p:nvPr/>
      </p:nvGrpSpPr>
      <p:grpSpPr>
        <a:xfrm>
          <a:off x="0" y="0"/>
          <a:ext cx="0" cy="0"/>
          <a:chOff x="0" y="0"/>
          <a:chExt cx="0" cy="0"/>
        </a:xfrm>
      </p:grpSpPr>
      <p:sp>
        <p:nvSpPr>
          <p:cNvPr id="33" name="Google Shape;33;p7"/>
          <p:cNvSpPr/>
          <p:nvPr/>
        </p:nvSpPr>
        <p:spPr>
          <a:xfrm>
            <a:off x="7499450" y="977652"/>
            <a:ext cx="1301080" cy="130109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7"/>
          <p:cNvSpPr txBox="1">
            <a:spLocks noGrp="1"/>
          </p:cNvSpPr>
          <p:nvPr>
            <p:ph type="body" idx="1"/>
          </p:nvPr>
        </p:nvSpPr>
        <p:spPr>
          <a:xfrm>
            <a:off x="5024275" y="2991150"/>
            <a:ext cx="3406500" cy="1617300"/>
          </a:xfrm>
          <a:prstGeom prst="rect">
            <a:avLst/>
          </a:prstGeom>
        </p:spPr>
        <p:txBody>
          <a:bodyPr spcFirstLastPara="1" wrap="square" lIns="91425" tIns="91425" rIns="91425" bIns="91425" anchor="t" anchorCtr="0">
            <a:noAutofit/>
          </a:bodyPr>
          <a:lstStyle>
            <a:lvl1pPr marL="457200" lvl="0" indent="-342900" algn="r" rtl="0">
              <a:lnSpc>
                <a:spcPct val="100000"/>
              </a:lnSpc>
              <a:spcBef>
                <a:spcPts val="0"/>
              </a:spcBef>
              <a:spcAft>
                <a:spcPts val="0"/>
              </a:spcAft>
              <a:buClr>
                <a:srgbClr val="FFFFFF"/>
              </a:buClr>
              <a:buSzPts val="1800"/>
              <a:buFont typeface="Arvo"/>
              <a:buChar char="●"/>
              <a:defRPr sz="1600">
                <a:solidFill>
                  <a:srgbClr val="333644"/>
                </a:solidFill>
                <a:latin typeface="Arvo"/>
                <a:ea typeface="Arvo"/>
                <a:cs typeface="Arvo"/>
                <a:sym typeface="Arvo"/>
              </a:defRPr>
            </a:lvl1pPr>
            <a:lvl2pPr marL="914400" lvl="1" indent="-317500" rtl="0">
              <a:spcBef>
                <a:spcPts val="0"/>
              </a:spcBef>
              <a:spcAft>
                <a:spcPts val="0"/>
              </a:spcAft>
              <a:buClr>
                <a:srgbClr val="FFFFFF"/>
              </a:buClr>
              <a:buSzPts val="1400"/>
              <a:buFont typeface="Arvo"/>
              <a:buChar char="○"/>
              <a:defRPr>
                <a:solidFill>
                  <a:srgbClr val="FFFFFF"/>
                </a:solidFill>
                <a:latin typeface="Arvo"/>
                <a:ea typeface="Arvo"/>
                <a:cs typeface="Arvo"/>
                <a:sym typeface="Arvo"/>
              </a:defRPr>
            </a:lvl2pPr>
            <a:lvl3pPr marL="1371600" lvl="2"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3pPr>
            <a:lvl4pPr marL="1828800" lvl="3"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4pPr>
            <a:lvl5pPr marL="2286000" lvl="4"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5pPr>
            <a:lvl6pPr marL="2743200" lvl="5"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6pPr>
            <a:lvl7pPr marL="3200400" lvl="6"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7pPr>
            <a:lvl8pPr marL="3657600" lvl="7"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8pPr>
            <a:lvl9pPr marL="4114800" lvl="8" indent="-317500" rtl="0">
              <a:spcBef>
                <a:spcPts val="1600"/>
              </a:spcBef>
              <a:spcAft>
                <a:spcPts val="1600"/>
              </a:spcAft>
              <a:buClr>
                <a:srgbClr val="FFFFFF"/>
              </a:buClr>
              <a:buSzPts val="1400"/>
              <a:buFont typeface="Arvo"/>
              <a:buChar char="■"/>
              <a:defRPr>
                <a:solidFill>
                  <a:srgbClr val="FFFFFF"/>
                </a:solidFill>
                <a:latin typeface="Arvo"/>
                <a:ea typeface="Arvo"/>
                <a:cs typeface="Arvo"/>
                <a:sym typeface="Arvo"/>
              </a:defRPr>
            </a:lvl9pPr>
          </a:lstStyle>
          <a:p>
            <a:endParaRPr/>
          </a:p>
        </p:txBody>
      </p:sp>
      <p:sp>
        <p:nvSpPr>
          <p:cNvPr id="35" name="Google Shape;35;p7"/>
          <p:cNvSpPr txBox="1">
            <a:spLocks noGrp="1"/>
          </p:cNvSpPr>
          <p:nvPr>
            <p:ph type="ctrTitle"/>
          </p:nvPr>
        </p:nvSpPr>
        <p:spPr>
          <a:xfrm>
            <a:off x="3586375" y="1263775"/>
            <a:ext cx="4844400" cy="9462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FFFFFF"/>
              </a:buClr>
              <a:buSzPts val="2800"/>
              <a:buFont typeface="Anton"/>
              <a:buNone/>
              <a:defRPr sz="4800">
                <a:solidFill>
                  <a:srgbClr val="333644"/>
                </a:solidFill>
                <a:latin typeface="Anton"/>
                <a:ea typeface="Anton"/>
                <a:cs typeface="Anton"/>
                <a:sym typeface="Anton"/>
              </a:defRPr>
            </a:lvl1pPr>
            <a:lvl2pPr lvl="1"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2pPr>
            <a:lvl3pPr lvl="2"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3pPr>
            <a:lvl4pPr lvl="3"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4pPr>
            <a:lvl5pPr lvl="4"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5pPr>
            <a:lvl6pPr lvl="5"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6pPr>
            <a:lvl7pPr lvl="6"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7pPr>
            <a:lvl8pPr lvl="7"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8pPr>
            <a:lvl9pPr lvl="8" algn="r" rtl="0">
              <a:spcBef>
                <a:spcPts val="0"/>
              </a:spcBef>
              <a:spcAft>
                <a:spcPts val="0"/>
              </a:spcAft>
              <a:buClr>
                <a:srgbClr val="FFFFFF"/>
              </a:buClr>
              <a:buSzPts val="1800"/>
              <a:buFont typeface="Anton"/>
              <a:buNone/>
              <a:defRPr sz="1800">
                <a:solidFill>
                  <a:srgbClr val="FFFFFF"/>
                </a:solidFill>
                <a:latin typeface="Anton"/>
                <a:ea typeface="Anton"/>
                <a:cs typeface="Anton"/>
                <a:sym typeface="Anton"/>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1"/>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713225" y="2010600"/>
            <a:ext cx="3858900" cy="1122300"/>
          </a:xfrm>
          <a:prstGeom prst="rect">
            <a:avLst/>
          </a:prstGeom>
        </p:spPr>
        <p:txBody>
          <a:bodyPr spcFirstLastPara="1" wrap="square" lIns="91425" tIns="91425" rIns="91425" bIns="91425" anchor="ctr" anchorCtr="0">
            <a:noAutofit/>
          </a:bodyPr>
          <a:lstStyle>
            <a:lvl1pPr lvl="0">
              <a:spcBef>
                <a:spcPts val="0"/>
              </a:spcBef>
              <a:spcAft>
                <a:spcPts val="0"/>
              </a:spcAft>
              <a:buClr>
                <a:srgbClr val="FFFFFF"/>
              </a:buClr>
              <a:buSzPts val="4800"/>
              <a:buNone/>
              <a:defRPr sz="4200">
                <a:latin typeface="Anton"/>
                <a:ea typeface="Anton"/>
                <a:cs typeface="Anton"/>
                <a:sym typeface="Anton"/>
              </a:defRPr>
            </a:lvl1pPr>
            <a:lvl2pPr lvl="1">
              <a:spcBef>
                <a:spcPts val="0"/>
              </a:spcBef>
              <a:spcAft>
                <a:spcPts val="0"/>
              </a:spcAft>
              <a:buClr>
                <a:schemeClr val="accent1"/>
              </a:buClr>
              <a:buSzPts val="4800"/>
              <a:buNone/>
              <a:defRPr sz="4800">
                <a:solidFill>
                  <a:schemeClr val="accent1"/>
                </a:solidFill>
              </a:defRPr>
            </a:lvl2pPr>
            <a:lvl3pPr lvl="2">
              <a:spcBef>
                <a:spcPts val="0"/>
              </a:spcBef>
              <a:spcAft>
                <a:spcPts val="0"/>
              </a:spcAft>
              <a:buClr>
                <a:schemeClr val="accent1"/>
              </a:buClr>
              <a:buSzPts val="4800"/>
              <a:buNone/>
              <a:defRPr sz="4800">
                <a:solidFill>
                  <a:schemeClr val="accent1"/>
                </a:solidFill>
              </a:defRPr>
            </a:lvl3pPr>
            <a:lvl4pPr lvl="3">
              <a:spcBef>
                <a:spcPts val="0"/>
              </a:spcBef>
              <a:spcAft>
                <a:spcPts val="0"/>
              </a:spcAft>
              <a:buClr>
                <a:schemeClr val="accent1"/>
              </a:buClr>
              <a:buSzPts val="4800"/>
              <a:buNone/>
              <a:defRPr sz="4800">
                <a:solidFill>
                  <a:schemeClr val="accent1"/>
                </a:solidFill>
              </a:defRPr>
            </a:lvl4pPr>
            <a:lvl5pPr lvl="4">
              <a:spcBef>
                <a:spcPts val="0"/>
              </a:spcBef>
              <a:spcAft>
                <a:spcPts val="0"/>
              </a:spcAft>
              <a:buClr>
                <a:schemeClr val="accent1"/>
              </a:buClr>
              <a:buSzPts val="4800"/>
              <a:buNone/>
              <a:defRPr sz="4800">
                <a:solidFill>
                  <a:schemeClr val="accent1"/>
                </a:solidFill>
              </a:defRPr>
            </a:lvl5pPr>
            <a:lvl6pPr lvl="5">
              <a:spcBef>
                <a:spcPts val="0"/>
              </a:spcBef>
              <a:spcAft>
                <a:spcPts val="0"/>
              </a:spcAft>
              <a:buClr>
                <a:schemeClr val="accent1"/>
              </a:buClr>
              <a:buSzPts val="4800"/>
              <a:buNone/>
              <a:defRPr sz="4800">
                <a:solidFill>
                  <a:schemeClr val="accent1"/>
                </a:solidFill>
              </a:defRPr>
            </a:lvl6pPr>
            <a:lvl7pPr lvl="6">
              <a:spcBef>
                <a:spcPts val="0"/>
              </a:spcBef>
              <a:spcAft>
                <a:spcPts val="0"/>
              </a:spcAft>
              <a:buClr>
                <a:schemeClr val="accent1"/>
              </a:buClr>
              <a:buSzPts val="4800"/>
              <a:buNone/>
              <a:defRPr sz="4800">
                <a:solidFill>
                  <a:schemeClr val="accent1"/>
                </a:solidFill>
              </a:defRPr>
            </a:lvl7pPr>
            <a:lvl8pPr lvl="7">
              <a:spcBef>
                <a:spcPts val="0"/>
              </a:spcBef>
              <a:spcAft>
                <a:spcPts val="0"/>
              </a:spcAft>
              <a:buClr>
                <a:schemeClr val="accent1"/>
              </a:buClr>
              <a:buSzPts val="4800"/>
              <a:buNone/>
              <a:defRPr sz="4800">
                <a:solidFill>
                  <a:schemeClr val="accent1"/>
                </a:solidFill>
              </a:defRPr>
            </a:lvl8pPr>
            <a:lvl9pPr lvl="8">
              <a:spcBef>
                <a:spcPts val="0"/>
              </a:spcBef>
              <a:spcAft>
                <a:spcPts val="0"/>
              </a:spcAft>
              <a:buClr>
                <a:schemeClr val="accent1"/>
              </a:buClr>
              <a:buSzPts val="4800"/>
              <a:buNone/>
              <a:defRPr sz="4800">
                <a:solidFill>
                  <a:schemeClr val="accen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lt1"/>
        </a:solidFill>
        <a:effectLst/>
      </p:bgPr>
    </p:bg>
    <p:spTree>
      <p:nvGrpSpPr>
        <p:cNvPr id="1" name="Shape 38"/>
        <p:cNvGrpSpPr/>
        <p:nvPr/>
      </p:nvGrpSpPr>
      <p:grpSpPr>
        <a:xfrm>
          <a:off x="0" y="0"/>
          <a:ext cx="0" cy="0"/>
          <a:chOff x="0" y="0"/>
          <a:chExt cx="0" cy="0"/>
        </a:xfrm>
      </p:grpSpPr>
      <p:sp>
        <p:nvSpPr>
          <p:cNvPr id="39" name="Google Shape;39;p9"/>
          <p:cNvSpPr txBox="1">
            <a:spLocks noGrp="1"/>
          </p:cNvSpPr>
          <p:nvPr>
            <p:ph type="ctrTitle"/>
          </p:nvPr>
        </p:nvSpPr>
        <p:spPr>
          <a:xfrm>
            <a:off x="4245425" y="1782600"/>
            <a:ext cx="4185600" cy="20565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000000"/>
              </a:buClr>
              <a:buSzPts val="1200"/>
              <a:buFont typeface="Anton"/>
              <a:buNone/>
              <a:defRPr sz="4800">
                <a:latin typeface="Anton"/>
                <a:ea typeface="Anton"/>
                <a:cs typeface="Anton"/>
                <a:sym typeface="Anton"/>
              </a:defRPr>
            </a:lvl1pPr>
            <a:lvl2pPr lvl="1"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2pPr>
            <a:lvl3pPr lvl="2"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3pPr>
            <a:lvl4pPr lvl="3"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4pPr>
            <a:lvl5pPr lvl="4"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5pPr>
            <a:lvl6pPr lvl="5"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6pPr>
            <a:lvl7pPr lvl="6"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7pPr>
            <a:lvl8pPr lvl="7"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8pPr>
            <a:lvl9pPr lvl="8"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9pPr>
          </a:lstStyle>
          <a:p>
            <a:endParaRPr/>
          </a:p>
        </p:txBody>
      </p:sp>
      <p:sp>
        <p:nvSpPr>
          <p:cNvPr id="40" name="Google Shape;40;p9"/>
          <p:cNvSpPr txBox="1">
            <a:spLocks noGrp="1"/>
          </p:cNvSpPr>
          <p:nvPr>
            <p:ph type="subTitle" idx="1"/>
          </p:nvPr>
        </p:nvSpPr>
        <p:spPr>
          <a:xfrm>
            <a:off x="5496300" y="4135857"/>
            <a:ext cx="29346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000000"/>
              </a:buClr>
              <a:buSzPts val="1000"/>
              <a:buFont typeface="Arvo"/>
              <a:buNone/>
              <a:defRPr sz="1400">
                <a:latin typeface="Arvo"/>
                <a:ea typeface="Arvo"/>
                <a:cs typeface="Arvo"/>
                <a:sym typeface="Arvo"/>
              </a:defRPr>
            </a:lvl1pPr>
            <a:lvl2pPr lvl="1"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2pPr>
            <a:lvl3pPr lvl="2"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3pPr>
            <a:lvl4pPr lvl="3"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4pPr>
            <a:lvl5pPr lvl="4"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5pPr>
            <a:lvl6pPr lvl="5"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6pPr>
            <a:lvl7pPr lvl="6"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7pPr>
            <a:lvl8pPr lvl="7"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8pPr>
            <a:lvl9pPr lvl="8"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9pPr>
          </a:lstStyle>
          <a:p>
            <a:endParaRPr/>
          </a:p>
        </p:txBody>
      </p:sp>
      <p:sp>
        <p:nvSpPr>
          <p:cNvPr id="41" name="Google Shape;41;p9"/>
          <p:cNvSpPr txBox="1">
            <a:spLocks noGrp="1"/>
          </p:cNvSpPr>
          <p:nvPr>
            <p:ph type="title" idx="2" hasCustomPrompt="1"/>
          </p:nvPr>
        </p:nvSpPr>
        <p:spPr>
          <a:xfrm>
            <a:off x="6259500" y="539503"/>
            <a:ext cx="2171400" cy="718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000000"/>
              </a:buClr>
              <a:buSzPts val="4800"/>
              <a:buFont typeface="Anton"/>
              <a:buNone/>
              <a:defRPr sz="4700">
                <a:latin typeface="Anton"/>
                <a:ea typeface="Anton"/>
                <a:cs typeface="Anton"/>
                <a:sym typeface="Anton"/>
              </a:defRPr>
            </a:lvl1pPr>
            <a:lvl2pPr lvl="1"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2pPr>
            <a:lvl3pPr lvl="2"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3pPr>
            <a:lvl4pPr lvl="3"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4pPr>
            <a:lvl5pPr lvl="4"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5pPr>
            <a:lvl6pPr lvl="5"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6pPr>
            <a:lvl7pPr lvl="6"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7pPr>
            <a:lvl8pPr lvl="7"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8pPr>
            <a:lvl9pPr lvl="8"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9pPr>
          </a:lstStyle>
          <a:p>
            <a:r>
              <a:t>xx%</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dk2"/>
        </a:solidFill>
        <a:effectLst/>
      </p:bgPr>
    </p:bg>
    <p:spTree>
      <p:nvGrpSpPr>
        <p:cNvPr id="1" name="Shape 42"/>
        <p:cNvGrpSpPr/>
        <p:nvPr/>
      </p:nvGrpSpPr>
      <p:grpSpPr>
        <a:xfrm>
          <a:off x="0" y="0"/>
          <a:ext cx="0" cy="0"/>
          <a:chOff x="0" y="0"/>
          <a:chExt cx="0" cy="0"/>
        </a:xfrm>
      </p:grpSpPr>
      <p:sp>
        <p:nvSpPr>
          <p:cNvPr id="43" name="Google Shape;43;p10"/>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5"/>
        </a:solidFill>
        <a:effectLst/>
      </p:bgPr>
    </p:bg>
    <p:spTree>
      <p:nvGrpSpPr>
        <p:cNvPr id="1" name="Shape 44"/>
        <p:cNvGrpSpPr/>
        <p:nvPr/>
      </p:nvGrpSpPr>
      <p:grpSpPr>
        <a:xfrm>
          <a:off x="0" y="0"/>
          <a:ext cx="0" cy="0"/>
          <a:chOff x="0" y="0"/>
          <a:chExt cx="0" cy="0"/>
        </a:xfrm>
      </p:grpSpPr>
      <p:sp>
        <p:nvSpPr>
          <p:cNvPr id="45" name="Google Shape;45;p11"/>
          <p:cNvSpPr/>
          <p:nvPr/>
        </p:nvSpPr>
        <p:spPr>
          <a:xfrm>
            <a:off x="6178125" y="1255104"/>
            <a:ext cx="1140053" cy="1140063"/>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3C3F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1"/>
          <p:cNvSpPr/>
          <p:nvPr/>
        </p:nvSpPr>
        <p:spPr>
          <a:xfrm>
            <a:off x="1310850" y="1631724"/>
            <a:ext cx="2258939" cy="2258960"/>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3C3F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1"/>
          <p:cNvSpPr txBox="1">
            <a:spLocks noGrp="1"/>
          </p:cNvSpPr>
          <p:nvPr>
            <p:ph type="title" hasCustomPrompt="1"/>
          </p:nvPr>
        </p:nvSpPr>
        <p:spPr>
          <a:xfrm>
            <a:off x="876750" y="2000250"/>
            <a:ext cx="7390500" cy="1278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12000"/>
              <a:buChar char="+"/>
              <a:defRPr sz="7800">
                <a:solidFill>
                  <a:schemeClr val="dk1"/>
                </a:solidFill>
                <a:latin typeface="Anton"/>
                <a:ea typeface="Anton"/>
                <a:cs typeface="Anton"/>
                <a:sym typeface="Anton"/>
              </a:defRPr>
            </a:lvl1pPr>
            <a:lvl2pPr lvl="1" rtl="0">
              <a:spcBef>
                <a:spcPts val="0"/>
              </a:spcBef>
              <a:spcAft>
                <a:spcPts val="0"/>
              </a:spcAft>
              <a:buSzPts val="12000"/>
              <a:buChar char="+"/>
              <a:defRPr sz="12000"/>
            </a:lvl2pPr>
            <a:lvl3pPr lvl="2" rtl="0">
              <a:spcBef>
                <a:spcPts val="0"/>
              </a:spcBef>
              <a:spcAft>
                <a:spcPts val="0"/>
              </a:spcAft>
              <a:buSzPts val="12000"/>
              <a:buChar char="+"/>
              <a:defRPr sz="12000"/>
            </a:lvl3pPr>
            <a:lvl4pPr lvl="3" rtl="0">
              <a:spcBef>
                <a:spcPts val="0"/>
              </a:spcBef>
              <a:spcAft>
                <a:spcPts val="0"/>
              </a:spcAft>
              <a:buSzPts val="12000"/>
              <a:buChar char="+"/>
              <a:defRPr sz="12000"/>
            </a:lvl4pPr>
            <a:lvl5pPr lvl="4" rtl="0">
              <a:spcBef>
                <a:spcPts val="0"/>
              </a:spcBef>
              <a:spcAft>
                <a:spcPts val="0"/>
              </a:spcAft>
              <a:buSzPts val="12000"/>
              <a:buChar char="+"/>
              <a:defRPr sz="12000"/>
            </a:lvl5pPr>
            <a:lvl6pPr lvl="5" rtl="0">
              <a:spcBef>
                <a:spcPts val="0"/>
              </a:spcBef>
              <a:spcAft>
                <a:spcPts val="0"/>
              </a:spcAft>
              <a:buSzPts val="12000"/>
              <a:buChar char="+"/>
              <a:defRPr sz="12000"/>
            </a:lvl6pPr>
            <a:lvl7pPr lvl="6" rtl="0">
              <a:spcBef>
                <a:spcPts val="0"/>
              </a:spcBef>
              <a:spcAft>
                <a:spcPts val="0"/>
              </a:spcAft>
              <a:buSzPts val="12000"/>
              <a:buChar char="+"/>
              <a:defRPr sz="12000"/>
            </a:lvl7pPr>
            <a:lvl8pPr lvl="7" rtl="0">
              <a:spcBef>
                <a:spcPts val="0"/>
              </a:spcBef>
              <a:spcAft>
                <a:spcPts val="0"/>
              </a:spcAft>
              <a:buSzPts val="12000"/>
              <a:buChar char="+"/>
              <a:defRPr sz="12000"/>
            </a:lvl8pPr>
            <a:lvl9pPr lvl="8" rtl="0">
              <a:spcBef>
                <a:spcPts val="0"/>
              </a:spcBef>
              <a:spcAft>
                <a:spcPts val="0"/>
              </a:spcAft>
              <a:buSzPts val="12000"/>
              <a:buChar char="+"/>
              <a:defRPr sz="12000"/>
            </a:lvl9pPr>
          </a:lstStyle>
          <a:p>
            <a:r>
              <a:t>xx%</a:t>
            </a:r>
          </a:p>
        </p:txBody>
      </p:sp>
      <p:sp>
        <p:nvSpPr>
          <p:cNvPr id="48" name="Google Shape;48;p11"/>
          <p:cNvSpPr txBox="1">
            <a:spLocks noGrp="1"/>
          </p:cNvSpPr>
          <p:nvPr>
            <p:ph type="subTitle" idx="1"/>
          </p:nvPr>
        </p:nvSpPr>
        <p:spPr>
          <a:xfrm>
            <a:off x="1784426" y="3387900"/>
            <a:ext cx="5902200" cy="66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100"/>
              <a:buNone/>
              <a:defRPr sz="1600">
                <a:solidFill>
                  <a:schemeClr val="dk1"/>
                </a:solidFill>
                <a:latin typeface="Arvo"/>
                <a:ea typeface="Arvo"/>
                <a:cs typeface="Arvo"/>
                <a:sym typeface="Arvo"/>
              </a:defRPr>
            </a:lvl1pPr>
            <a:lvl2pPr lvl="1" rtl="0">
              <a:lnSpc>
                <a:spcPct val="100000"/>
              </a:lnSpc>
              <a:spcBef>
                <a:spcPts val="0"/>
              </a:spcBef>
              <a:spcAft>
                <a:spcPts val="0"/>
              </a:spcAft>
              <a:buClr>
                <a:srgbClr val="000000"/>
              </a:buClr>
              <a:buSzPts val="1100"/>
              <a:buNone/>
              <a:defRPr sz="1100">
                <a:solidFill>
                  <a:srgbClr val="000000"/>
                </a:solidFill>
              </a:defRPr>
            </a:lvl2pPr>
            <a:lvl3pPr lvl="2" rtl="0">
              <a:lnSpc>
                <a:spcPct val="100000"/>
              </a:lnSpc>
              <a:spcBef>
                <a:spcPts val="0"/>
              </a:spcBef>
              <a:spcAft>
                <a:spcPts val="0"/>
              </a:spcAft>
              <a:buClr>
                <a:srgbClr val="000000"/>
              </a:buClr>
              <a:buSzPts val="1100"/>
              <a:buNone/>
              <a:defRPr sz="1100">
                <a:solidFill>
                  <a:srgbClr val="000000"/>
                </a:solidFill>
              </a:defRPr>
            </a:lvl3pPr>
            <a:lvl4pPr lvl="3" rtl="0">
              <a:lnSpc>
                <a:spcPct val="100000"/>
              </a:lnSpc>
              <a:spcBef>
                <a:spcPts val="0"/>
              </a:spcBef>
              <a:spcAft>
                <a:spcPts val="0"/>
              </a:spcAft>
              <a:buClr>
                <a:srgbClr val="000000"/>
              </a:buClr>
              <a:buSzPts val="1100"/>
              <a:buNone/>
              <a:defRPr sz="1100">
                <a:solidFill>
                  <a:srgbClr val="000000"/>
                </a:solidFill>
              </a:defRPr>
            </a:lvl4pPr>
            <a:lvl5pPr lvl="4" rtl="0">
              <a:lnSpc>
                <a:spcPct val="100000"/>
              </a:lnSpc>
              <a:spcBef>
                <a:spcPts val="0"/>
              </a:spcBef>
              <a:spcAft>
                <a:spcPts val="0"/>
              </a:spcAft>
              <a:buClr>
                <a:srgbClr val="000000"/>
              </a:buClr>
              <a:buSzPts val="1100"/>
              <a:buNone/>
              <a:defRPr sz="1100">
                <a:solidFill>
                  <a:srgbClr val="000000"/>
                </a:solidFill>
              </a:defRPr>
            </a:lvl5pPr>
            <a:lvl6pPr lvl="5" rtl="0">
              <a:lnSpc>
                <a:spcPct val="100000"/>
              </a:lnSpc>
              <a:spcBef>
                <a:spcPts val="0"/>
              </a:spcBef>
              <a:spcAft>
                <a:spcPts val="0"/>
              </a:spcAft>
              <a:buClr>
                <a:srgbClr val="000000"/>
              </a:buClr>
              <a:buSzPts val="1100"/>
              <a:buNone/>
              <a:defRPr sz="1100">
                <a:solidFill>
                  <a:srgbClr val="000000"/>
                </a:solidFill>
              </a:defRPr>
            </a:lvl6pPr>
            <a:lvl7pPr lvl="6" rtl="0">
              <a:lnSpc>
                <a:spcPct val="100000"/>
              </a:lnSpc>
              <a:spcBef>
                <a:spcPts val="0"/>
              </a:spcBef>
              <a:spcAft>
                <a:spcPts val="0"/>
              </a:spcAft>
              <a:buClr>
                <a:srgbClr val="000000"/>
              </a:buClr>
              <a:buSzPts val="1100"/>
              <a:buNone/>
              <a:defRPr sz="1100">
                <a:solidFill>
                  <a:srgbClr val="000000"/>
                </a:solidFill>
              </a:defRPr>
            </a:lvl7pPr>
            <a:lvl8pPr lvl="7" rtl="0">
              <a:lnSpc>
                <a:spcPct val="100000"/>
              </a:lnSpc>
              <a:spcBef>
                <a:spcPts val="0"/>
              </a:spcBef>
              <a:spcAft>
                <a:spcPts val="0"/>
              </a:spcAft>
              <a:buClr>
                <a:srgbClr val="000000"/>
              </a:buClr>
              <a:buSzPts val="1100"/>
              <a:buNone/>
              <a:defRPr sz="1100">
                <a:solidFill>
                  <a:srgbClr val="000000"/>
                </a:solidFill>
              </a:defRPr>
            </a:lvl8pPr>
            <a:lvl9pPr lvl="8" rtl="0">
              <a:lnSpc>
                <a:spcPct val="100000"/>
              </a:lnSpc>
              <a:spcBef>
                <a:spcPts val="0"/>
              </a:spcBef>
              <a:spcAft>
                <a:spcPts val="0"/>
              </a:spcAft>
              <a:buClr>
                <a:srgbClr val="000000"/>
              </a:buClr>
              <a:buSzPts val="1100"/>
              <a:buNone/>
              <a:defRPr sz="1100">
                <a:solidFill>
                  <a:srgbClr val="000000"/>
                </a:solidFill>
              </a:defRPr>
            </a:lvl9pPr>
          </a:lstStyle>
          <a:p>
            <a:endParaRPr/>
          </a:p>
        </p:txBody>
      </p:sp>
      <p:sp>
        <p:nvSpPr>
          <p:cNvPr id="49" name="Google Shape;49;p11"/>
          <p:cNvSpPr txBox="1">
            <a:spLocks noGrp="1"/>
          </p:cNvSpPr>
          <p:nvPr>
            <p:ph type="ctrTitle" idx="2"/>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sz="2500">
                <a:solidFill>
                  <a:schemeClr val="dk1"/>
                </a:solidFill>
                <a:latin typeface="Anton"/>
                <a:ea typeface="Anton"/>
                <a:cs typeface="Anton"/>
                <a:sym typeface="Anton"/>
              </a:defRPr>
            </a:lvl1pPr>
            <a:lvl2pPr lvl="1" algn="r" rtl="0">
              <a:spcBef>
                <a:spcPts val="0"/>
              </a:spcBef>
              <a:spcAft>
                <a:spcPts val="0"/>
              </a:spcAft>
              <a:buClr>
                <a:schemeClr val="dk1"/>
              </a:buClr>
              <a:buSzPts val="1800"/>
              <a:buNone/>
              <a:defRPr sz="1800">
                <a:solidFill>
                  <a:schemeClr val="dk1"/>
                </a:solidFill>
              </a:defRPr>
            </a:lvl2pPr>
            <a:lvl3pPr lvl="2" algn="r" rtl="0">
              <a:spcBef>
                <a:spcPts val="0"/>
              </a:spcBef>
              <a:spcAft>
                <a:spcPts val="0"/>
              </a:spcAft>
              <a:buClr>
                <a:schemeClr val="dk1"/>
              </a:buClr>
              <a:buSzPts val="1800"/>
              <a:buNone/>
              <a:defRPr sz="1800">
                <a:solidFill>
                  <a:schemeClr val="dk1"/>
                </a:solidFill>
              </a:defRPr>
            </a:lvl3pPr>
            <a:lvl4pPr lvl="3" algn="r" rtl="0">
              <a:spcBef>
                <a:spcPts val="0"/>
              </a:spcBef>
              <a:spcAft>
                <a:spcPts val="0"/>
              </a:spcAft>
              <a:buClr>
                <a:schemeClr val="dk1"/>
              </a:buClr>
              <a:buSzPts val="1800"/>
              <a:buNone/>
              <a:defRPr sz="1800">
                <a:solidFill>
                  <a:schemeClr val="dk1"/>
                </a:solidFill>
              </a:defRPr>
            </a:lvl4pPr>
            <a:lvl5pPr lvl="4" algn="r" rtl="0">
              <a:spcBef>
                <a:spcPts val="0"/>
              </a:spcBef>
              <a:spcAft>
                <a:spcPts val="0"/>
              </a:spcAft>
              <a:buClr>
                <a:schemeClr val="dk1"/>
              </a:buClr>
              <a:buSzPts val="1800"/>
              <a:buNone/>
              <a:defRPr sz="1800">
                <a:solidFill>
                  <a:schemeClr val="dk1"/>
                </a:solidFill>
              </a:defRPr>
            </a:lvl5pPr>
            <a:lvl6pPr lvl="5" algn="r" rtl="0">
              <a:spcBef>
                <a:spcPts val="0"/>
              </a:spcBef>
              <a:spcAft>
                <a:spcPts val="0"/>
              </a:spcAft>
              <a:buClr>
                <a:schemeClr val="dk1"/>
              </a:buClr>
              <a:buSzPts val="1800"/>
              <a:buNone/>
              <a:defRPr sz="1800">
                <a:solidFill>
                  <a:schemeClr val="dk1"/>
                </a:solidFill>
              </a:defRPr>
            </a:lvl6pPr>
            <a:lvl7pPr lvl="6" algn="r" rtl="0">
              <a:spcBef>
                <a:spcPts val="0"/>
              </a:spcBef>
              <a:spcAft>
                <a:spcPts val="0"/>
              </a:spcAft>
              <a:buClr>
                <a:schemeClr val="dk1"/>
              </a:buClr>
              <a:buSzPts val="1800"/>
              <a:buNone/>
              <a:defRPr sz="1800">
                <a:solidFill>
                  <a:schemeClr val="dk1"/>
                </a:solidFill>
              </a:defRPr>
            </a:lvl7pPr>
            <a:lvl8pPr lvl="7" algn="r" rtl="0">
              <a:spcBef>
                <a:spcPts val="0"/>
              </a:spcBef>
              <a:spcAft>
                <a:spcPts val="0"/>
              </a:spcAft>
              <a:buClr>
                <a:schemeClr val="dk1"/>
              </a:buClr>
              <a:buSzPts val="1800"/>
              <a:buNone/>
              <a:defRPr sz="1800">
                <a:solidFill>
                  <a:schemeClr val="dk1"/>
                </a:solidFill>
              </a:defRPr>
            </a:lvl8pPr>
            <a:lvl9pPr lvl="8" algn="r" rtl="0">
              <a:spcBef>
                <a:spcPts val="0"/>
              </a:spcBef>
              <a:spcAft>
                <a:spcPts val="0"/>
              </a:spcAft>
              <a:buClr>
                <a:schemeClr val="dk1"/>
              </a:buClr>
              <a:buSzPts val="1800"/>
              <a:buNone/>
              <a:defRPr sz="1800">
                <a:solidFill>
                  <a:schemeClr val="dk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CUSTOM_17">
    <p:bg>
      <p:bgPr>
        <a:solidFill>
          <a:schemeClr val="lt1"/>
        </a:solidFill>
        <a:effectLst/>
      </p:bgPr>
    </p:bg>
    <p:spTree>
      <p:nvGrpSpPr>
        <p:cNvPr id="1" name="Shape 50"/>
        <p:cNvGrpSpPr/>
        <p:nvPr/>
      </p:nvGrpSpPr>
      <p:grpSpPr>
        <a:xfrm>
          <a:off x="0" y="0"/>
          <a:ext cx="0" cy="0"/>
          <a:chOff x="0" y="0"/>
          <a:chExt cx="0" cy="0"/>
        </a:xfrm>
      </p:grpSpPr>
      <p:sp>
        <p:nvSpPr>
          <p:cNvPr id="51" name="Google Shape;51;p12"/>
          <p:cNvSpPr/>
          <p:nvPr/>
        </p:nvSpPr>
        <p:spPr>
          <a:xfrm>
            <a:off x="3565800" y="-219550"/>
            <a:ext cx="11156400" cy="111564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2"/>
          <p:cNvSpPr txBox="1">
            <a:spLocks noGrp="1"/>
          </p:cNvSpPr>
          <p:nvPr>
            <p:ph type="ctrTitle"/>
          </p:nvPr>
        </p:nvSpPr>
        <p:spPr>
          <a:xfrm>
            <a:off x="724229" y="3235155"/>
            <a:ext cx="2910000" cy="832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1200"/>
              <a:buNone/>
              <a:defRPr sz="1800">
                <a:solidFill>
                  <a:srgbClr val="333644"/>
                </a:solidFill>
                <a:latin typeface="Anton"/>
                <a:ea typeface="Anton"/>
                <a:cs typeface="Anton"/>
                <a:sym typeface="Anton"/>
              </a:defRPr>
            </a:lvl1pPr>
            <a:lvl2pPr lvl="1" rtl="0">
              <a:spcBef>
                <a:spcPts val="0"/>
              </a:spcBef>
              <a:spcAft>
                <a:spcPts val="0"/>
              </a:spcAft>
              <a:buClr>
                <a:srgbClr val="FFFFFF"/>
              </a:buClr>
              <a:buSzPts val="1200"/>
              <a:buNone/>
              <a:defRPr sz="1200">
                <a:solidFill>
                  <a:srgbClr val="FFFFFF"/>
                </a:solidFill>
              </a:defRPr>
            </a:lvl2pPr>
            <a:lvl3pPr lvl="2" rtl="0">
              <a:spcBef>
                <a:spcPts val="0"/>
              </a:spcBef>
              <a:spcAft>
                <a:spcPts val="0"/>
              </a:spcAft>
              <a:buClr>
                <a:srgbClr val="FFFFFF"/>
              </a:buClr>
              <a:buSzPts val="1200"/>
              <a:buNone/>
              <a:defRPr sz="1200">
                <a:solidFill>
                  <a:srgbClr val="FFFFFF"/>
                </a:solidFill>
              </a:defRPr>
            </a:lvl3pPr>
            <a:lvl4pPr lvl="3" rtl="0">
              <a:spcBef>
                <a:spcPts val="0"/>
              </a:spcBef>
              <a:spcAft>
                <a:spcPts val="0"/>
              </a:spcAft>
              <a:buClr>
                <a:srgbClr val="FFFFFF"/>
              </a:buClr>
              <a:buSzPts val="1200"/>
              <a:buNone/>
              <a:defRPr sz="1200">
                <a:solidFill>
                  <a:srgbClr val="FFFFFF"/>
                </a:solidFill>
              </a:defRPr>
            </a:lvl4pPr>
            <a:lvl5pPr lvl="4" rtl="0">
              <a:spcBef>
                <a:spcPts val="0"/>
              </a:spcBef>
              <a:spcAft>
                <a:spcPts val="0"/>
              </a:spcAft>
              <a:buClr>
                <a:srgbClr val="FFFFFF"/>
              </a:buClr>
              <a:buSzPts val="1200"/>
              <a:buNone/>
              <a:defRPr sz="1200">
                <a:solidFill>
                  <a:srgbClr val="FFFFFF"/>
                </a:solidFill>
              </a:defRPr>
            </a:lvl5pPr>
            <a:lvl6pPr lvl="5" rtl="0">
              <a:spcBef>
                <a:spcPts val="0"/>
              </a:spcBef>
              <a:spcAft>
                <a:spcPts val="0"/>
              </a:spcAft>
              <a:buClr>
                <a:srgbClr val="FFFFFF"/>
              </a:buClr>
              <a:buSzPts val="1200"/>
              <a:buNone/>
              <a:defRPr sz="1200">
                <a:solidFill>
                  <a:srgbClr val="FFFFFF"/>
                </a:solidFill>
              </a:defRPr>
            </a:lvl6pPr>
            <a:lvl7pPr lvl="6" rtl="0">
              <a:spcBef>
                <a:spcPts val="0"/>
              </a:spcBef>
              <a:spcAft>
                <a:spcPts val="0"/>
              </a:spcAft>
              <a:buClr>
                <a:srgbClr val="FFFFFF"/>
              </a:buClr>
              <a:buSzPts val="1200"/>
              <a:buNone/>
              <a:defRPr sz="1200">
                <a:solidFill>
                  <a:srgbClr val="FFFFFF"/>
                </a:solidFill>
              </a:defRPr>
            </a:lvl7pPr>
            <a:lvl8pPr lvl="7" rtl="0">
              <a:spcBef>
                <a:spcPts val="0"/>
              </a:spcBef>
              <a:spcAft>
                <a:spcPts val="0"/>
              </a:spcAft>
              <a:buClr>
                <a:srgbClr val="FFFFFF"/>
              </a:buClr>
              <a:buSzPts val="1200"/>
              <a:buNone/>
              <a:defRPr sz="1200">
                <a:solidFill>
                  <a:srgbClr val="FFFFFF"/>
                </a:solidFill>
              </a:defRPr>
            </a:lvl8pPr>
            <a:lvl9pPr lvl="8" rtl="0">
              <a:spcBef>
                <a:spcPts val="0"/>
              </a:spcBef>
              <a:spcAft>
                <a:spcPts val="0"/>
              </a:spcAft>
              <a:buClr>
                <a:srgbClr val="FFFFFF"/>
              </a:buClr>
              <a:buSzPts val="1200"/>
              <a:buNone/>
              <a:defRPr sz="1200">
                <a:solidFill>
                  <a:srgbClr val="FFFFFF"/>
                </a:solidFill>
              </a:defRPr>
            </a:lvl9pPr>
          </a:lstStyle>
          <a:p>
            <a:endParaRPr/>
          </a:p>
        </p:txBody>
      </p:sp>
      <p:sp>
        <p:nvSpPr>
          <p:cNvPr id="53" name="Google Shape;53;p12"/>
          <p:cNvSpPr txBox="1">
            <a:spLocks noGrp="1"/>
          </p:cNvSpPr>
          <p:nvPr>
            <p:ph type="subTitle" idx="1"/>
          </p:nvPr>
        </p:nvSpPr>
        <p:spPr>
          <a:xfrm>
            <a:off x="724100" y="3985774"/>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333644"/>
                </a:solidFill>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54" name="Google Shape;54;p12"/>
          <p:cNvSpPr txBox="1">
            <a:spLocks noGrp="1"/>
          </p:cNvSpPr>
          <p:nvPr>
            <p:ph type="title" idx="2" hasCustomPrompt="1"/>
          </p:nvPr>
        </p:nvSpPr>
        <p:spPr>
          <a:xfrm>
            <a:off x="724229" y="2851272"/>
            <a:ext cx="2910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None/>
              <a:defRPr sz="2900">
                <a:solidFill>
                  <a:srgbClr val="F09800"/>
                </a:solidFill>
                <a:latin typeface="Anton"/>
                <a:ea typeface="Anton"/>
                <a:cs typeface="Anton"/>
                <a:sym typeface="Anton"/>
              </a:defRPr>
            </a:lvl1pPr>
            <a:lvl2pPr lvl="1"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55" name="Google Shape;55;p12"/>
          <p:cNvSpPr txBox="1">
            <a:spLocks noGrp="1"/>
          </p:cNvSpPr>
          <p:nvPr>
            <p:ph type="ctrTitle" idx="3"/>
          </p:nvPr>
        </p:nvSpPr>
        <p:spPr>
          <a:xfrm>
            <a:off x="5520900" y="3235150"/>
            <a:ext cx="2910000" cy="832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1200"/>
              <a:buNone/>
              <a:defRPr sz="1800">
                <a:solidFill>
                  <a:srgbClr val="333644"/>
                </a:solidFill>
                <a:latin typeface="Anton"/>
                <a:ea typeface="Anton"/>
                <a:cs typeface="Anton"/>
                <a:sym typeface="Anton"/>
              </a:defRPr>
            </a:lvl1pPr>
            <a:lvl2pPr lvl="1" rtl="0">
              <a:spcBef>
                <a:spcPts val="0"/>
              </a:spcBef>
              <a:spcAft>
                <a:spcPts val="0"/>
              </a:spcAft>
              <a:buClr>
                <a:srgbClr val="FFFFFF"/>
              </a:buClr>
              <a:buSzPts val="1200"/>
              <a:buNone/>
              <a:defRPr sz="1200">
                <a:solidFill>
                  <a:srgbClr val="FFFFFF"/>
                </a:solidFill>
              </a:defRPr>
            </a:lvl2pPr>
            <a:lvl3pPr lvl="2" rtl="0">
              <a:spcBef>
                <a:spcPts val="0"/>
              </a:spcBef>
              <a:spcAft>
                <a:spcPts val="0"/>
              </a:spcAft>
              <a:buClr>
                <a:srgbClr val="FFFFFF"/>
              </a:buClr>
              <a:buSzPts val="1200"/>
              <a:buNone/>
              <a:defRPr sz="1200">
                <a:solidFill>
                  <a:srgbClr val="FFFFFF"/>
                </a:solidFill>
              </a:defRPr>
            </a:lvl3pPr>
            <a:lvl4pPr lvl="3" rtl="0">
              <a:spcBef>
                <a:spcPts val="0"/>
              </a:spcBef>
              <a:spcAft>
                <a:spcPts val="0"/>
              </a:spcAft>
              <a:buClr>
                <a:srgbClr val="FFFFFF"/>
              </a:buClr>
              <a:buSzPts val="1200"/>
              <a:buNone/>
              <a:defRPr sz="1200">
                <a:solidFill>
                  <a:srgbClr val="FFFFFF"/>
                </a:solidFill>
              </a:defRPr>
            </a:lvl4pPr>
            <a:lvl5pPr lvl="4" rtl="0">
              <a:spcBef>
                <a:spcPts val="0"/>
              </a:spcBef>
              <a:spcAft>
                <a:spcPts val="0"/>
              </a:spcAft>
              <a:buClr>
                <a:srgbClr val="FFFFFF"/>
              </a:buClr>
              <a:buSzPts val="1200"/>
              <a:buNone/>
              <a:defRPr sz="1200">
                <a:solidFill>
                  <a:srgbClr val="FFFFFF"/>
                </a:solidFill>
              </a:defRPr>
            </a:lvl5pPr>
            <a:lvl6pPr lvl="5" rtl="0">
              <a:spcBef>
                <a:spcPts val="0"/>
              </a:spcBef>
              <a:spcAft>
                <a:spcPts val="0"/>
              </a:spcAft>
              <a:buClr>
                <a:srgbClr val="FFFFFF"/>
              </a:buClr>
              <a:buSzPts val="1200"/>
              <a:buNone/>
              <a:defRPr sz="1200">
                <a:solidFill>
                  <a:srgbClr val="FFFFFF"/>
                </a:solidFill>
              </a:defRPr>
            </a:lvl6pPr>
            <a:lvl7pPr lvl="6" rtl="0">
              <a:spcBef>
                <a:spcPts val="0"/>
              </a:spcBef>
              <a:spcAft>
                <a:spcPts val="0"/>
              </a:spcAft>
              <a:buClr>
                <a:srgbClr val="FFFFFF"/>
              </a:buClr>
              <a:buSzPts val="1200"/>
              <a:buNone/>
              <a:defRPr sz="1200">
                <a:solidFill>
                  <a:srgbClr val="FFFFFF"/>
                </a:solidFill>
              </a:defRPr>
            </a:lvl7pPr>
            <a:lvl8pPr lvl="7" rtl="0">
              <a:spcBef>
                <a:spcPts val="0"/>
              </a:spcBef>
              <a:spcAft>
                <a:spcPts val="0"/>
              </a:spcAft>
              <a:buClr>
                <a:srgbClr val="FFFFFF"/>
              </a:buClr>
              <a:buSzPts val="1200"/>
              <a:buNone/>
              <a:defRPr sz="1200">
                <a:solidFill>
                  <a:srgbClr val="FFFFFF"/>
                </a:solidFill>
              </a:defRPr>
            </a:lvl8pPr>
            <a:lvl9pPr lvl="8" rtl="0">
              <a:spcBef>
                <a:spcPts val="0"/>
              </a:spcBef>
              <a:spcAft>
                <a:spcPts val="0"/>
              </a:spcAft>
              <a:buClr>
                <a:srgbClr val="FFFFFF"/>
              </a:buClr>
              <a:buSzPts val="1200"/>
              <a:buNone/>
              <a:defRPr sz="1200">
                <a:solidFill>
                  <a:srgbClr val="FFFFFF"/>
                </a:solidFill>
              </a:defRPr>
            </a:lvl9pPr>
          </a:lstStyle>
          <a:p>
            <a:endParaRPr/>
          </a:p>
        </p:txBody>
      </p:sp>
      <p:sp>
        <p:nvSpPr>
          <p:cNvPr id="56" name="Google Shape;56;p12"/>
          <p:cNvSpPr txBox="1">
            <a:spLocks noGrp="1"/>
          </p:cNvSpPr>
          <p:nvPr>
            <p:ph type="subTitle" idx="4"/>
          </p:nvPr>
        </p:nvSpPr>
        <p:spPr>
          <a:xfrm>
            <a:off x="5520900" y="3985774"/>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333644"/>
                </a:solidFill>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57" name="Google Shape;57;p12"/>
          <p:cNvSpPr txBox="1">
            <a:spLocks noGrp="1"/>
          </p:cNvSpPr>
          <p:nvPr>
            <p:ph type="title" idx="5" hasCustomPrompt="1"/>
          </p:nvPr>
        </p:nvSpPr>
        <p:spPr>
          <a:xfrm>
            <a:off x="5520900" y="2851272"/>
            <a:ext cx="2910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None/>
              <a:defRPr sz="2900">
                <a:solidFill>
                  <a:srgbClr val="F09800"/>
                </a:solidFill>
                <a:latin typeface="Anton"/>
                <a:ea typeface="Anton"/>
                <a:cs typeface="Anton"/>
                <a:sym typeface="Anton"/>
              </a:defRPr>
            </a:lvl1pPr>
            <a:lvl2pPr lvl="1"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58" name="Google Shape;58;p12"/>
          <p:cNvSpPr txBox="1">
            <a:spLocks noGrp="1"/>
          </p:cNvSpPr>
          <p:nvPr>
            <p:ph type="ctrTitle" idx="6"/>
          </p:nvPr>
        </p:nvSpPr>
        <p:spPr>
          <a:xfrm>
            <a:off x="724225" y="921175"/>
            <a:ext cx="2910000" cy="832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1200"/>
              <a:buNone/>
              <a:defRPr sz="1800">
                <a:solidFill>
                  <a:srgbClr val="333644"/>
                </a:solidFill>
                <a:latin typeface="Anton"/>
                <a:ea typeface="Anton"/>
                <a:cs typeface="Anton"/>
                <a:sym typeface="Anton"/>
              </a:defRPr>
            </a:lvl1pPr>
            <a:lvl2pPr lvl="1" rtl="0">
              <a:spcBef>
                <a:spcPts val="0"/>
              </a:spcBef>
              <a:spcAft>
                <a:spcPts val="0"/>
              </a:spcAft>
              <a:buClr>
                <a:srgbClr val="FFFFFF"/>
              </a:buClr>
              <a:buSzPts val="1200"/>
              <a:buNone/>
              <a:defRPr sz="1200">
                <a:solidFill>
                  <a:srgbClr val="FFFFFF"/>
                </a:solidFill>
              </a:defRPr>
            </a:lvl2pPr>
            <a:lvl3pPr lvl="2" rtl="0">
              <a:spcBef>
                <a:spcPts val="0"/>
              </a:spcBef>
              <a:spcAft>
                <a:spcPts val="0"/>
              </a:spcAft>
              <a:buClr>
                <a:srgbClr val="FFFFFF"/>
              </a:buClr>
              <a:buSzPts val="1200"/>
              <a:buNone/>
              <a:defRPr sz="1200">
                <a:solidFill>
                  <a:srgbClr val="FFFFFF"/>
                </a:solidFill>
              </a:defRPr>
            </a:lvl3pPr>
            <a:lvl4pPr lvl="3" rtl="0">
              <a:spcBef>
                <a:spcPts val="0"/>
              </a:spcBef>
              <a:spcAft>
                <a:spcPts val="0"/>
              </a:spcAft>
              <a:buClr>
                <a:srgbClr val="FFFFFF"/>
              </a:buClr>
              <a:buSzPts val="1200"/>
              <a:buNone/>
              <a:defRPr sz="1200">
                <a:solidFill>
                  <a:srgbClr val="FFFFFF"/>
                </a:solidFill>
              </a:defRPr>
            </a:lvl4pPr>
            <a:lvl5pPr lvl="4" rtl="0">
              <a:spcBef>
                <a:spcPts val="0"/>
              </a:spcBef>
              <a:spcAft>
                <a:spcPts val="0"/>
              </a:spcAft>
              <a:buClr>
                <a:srgbClr val="FFFFFF"/>
              </a:buClr>
              <a:buSzPts val="1200"/>
              <a:buNone/>
              <a:defRPr sz="1200">
                <a:solidFill>
                  <a:srgbClr val="FFFFFF"/>
                </a:solidFill>
              </a:defRPr>
            </a:lvl5pPr>
            <a:lvl6pPr lvl="5" rtl="0">
              <a:spcBef>
                <a:spcPts val="0"/>
              </a:spcBef>
              <a:spcAft>
                <a:spcPts val="0"/>
              </a:spcAft>
              <a:buClr>
                <a:srgbClr val="FFFFFF"/>
              </a:buClr>
              <a:buSzPts val="1200"/>
              <a:buNone/>
              <a:defRPr sz="1200">
                <a:solidFill>
                  <a:srgbClr val="FFFFFF"/>
                </a:solidFill>
              </a:defRPr>
            </a:lvl6pPr>
            <a:lvl7pPr lvl="6" rtl="0">
              <a:spcBef>
                <a:spcPts val="0"/>
              </a:spcBef>
              <a:spcAft>
                <a:spcPts val="0"/>
              </a:spcAft>
              <a:buClr>
                <a:srgbClr val="FFFFFF"/>
              </a:buClr>
              <a:buSzPts val="1200"/>
              <a:buNone/>
              <a:defRPr sz="1200">
                <a:solidFill>
                  <a:srgbClr val="FFFFFF"/>
                </a:solidFill>
              </a:defRPr>
            </a:lvl7pPr>
            <a:lvl8pPr lvl="7" rtl="0">
              <a:spcBef>
                <a:spcPts val="0"/>
              </a:spcBef>
              <a:spcAft>
                <a:spcPts val="0"/>
              </a:spcAft>
              <a:buClr>
                <a:srgbClr val="FFFFFF"/>
              </a:buClr>
              <a:buSzPts val="1200"/>
              <a:buNone/>
              <a:defRPr sz="1200">
                <a:solidFill>
                  <a:srgbClr val="FFFFFF"/>
                </a:solidFill>
              </a:defRPr>
            </a:lvl8pPr>
            <a:lvl9pPr lvl="8" rtl="0">
              <a:spcBef>
                <a:spcPts val="0"/>
              </a:spcBef>
              <a:spcAft>
                <a:spcPts val="0"/>
              </a:spcAft>
              <a:buClr>
                <a:srgbClr val="FFFFFF"/>
              </a:buClr>
              <a:buSzPts val="1200"/>
              <a:buNone/>
              <a:defRPr sz="1200">
                <a:solidFill>
                  <a:srgbClr val="FFFFFF"/>
                </a:solidFill>
              </a:defRPr>
            </a:lvl9pPr>
          </a:lstStyle>
          <a:p>
            <a:endParaRPr/>
          </a:p>
        </p:txBody>
      </p:sp>
      <p:sp>
        <p:nvSpPr>
          <p:cNvPr id="59" name="Google Shape;59;p12"/>
          <p:cNvSpPr txBox="1">
            <a:spLocks noGrp="1"/>
          </p:cNvSpPr>
          <p:nvPr>
            <p:ph type="subTitle" idx="7"/>
          </p:nvPr>
        </p:nvSpPr>
        <p:spPr>
          <a:xfrm>
            <a:off x="724226" y="1671769"/>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333644"/>
                </a:solidFill>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60" name="Google Shape;60;p12"/>
          <p:cNvSpPr txBox="1">
            <a:spLocks noGrp="1"/>
          </p:cNvSpPr>
          <p:nvPr>
            <p:ph type="title" idx="8" hasCustomPrompt="1"/>
          </p:nvPr>
        </p:nvSpPr>
        <p:spPr>
          <a:xfrm>
            <a:off x="724226" y="537275"/>
            <a:ext cx="2910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None/>
              <a:defRPr sz="2900">
                <a:solidFill>
                  <a:srgbClr val="F09800"/>
                </a:solidFill>
                <a:latin typeface="Anton"/>
                <a:ea typeface="Anton"/>
                <a:cs typeface="Anton"/>
                <a:sym typeface="Anton"/>
              </a:defRPr>
            </a:lvl1pPr>
            <a:lvl2pPr lvl="1"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61" name="Google Shape;61;p12"/>
          <p:cNvSpPr txBox="1">
            <a:spLocks noGrp="1"/>
          </p:cNvSpPr>
          <p:nvPr>
            <p:ph type="ctrTitle" idx="9"/>
          </p:nvPr>
        </p:nvSpPr>
        <p:spPr>
          <a:xfrm>
            <a:off x="5520900" y="921157"/>
            <a:ext cx="2910000" cy="832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1200"/>
              <a:buNone/>
              <a:defRPr sz="1800">
                <a:solidFill>
                  <a:srgbClr val="333644"/>
                </a:solidFill>
                <a:latin typeface="Anton"/>
                <a:ea typeface="Anton"/>
                <a:cs typeface="Anton"/>
                <a:sym typeface="Anton"/>
              </a:defRPr>
            </a:lvl1pPr>
            <a:lvl2pPr lvl="1" rtl="0">
              <a:spcBef>
                <a:spcPts val="0"/>
              </a:spcBef>
              <a:spcAft>
                <a:spcPts val="0"/>
              </a:spcAft>
              <a:buClr>
                <a:srgbClr val="FFFFFF"/>
              </a:buClr>
              <a:buSzPts val="1200"/>
              <a:buNone/>
              <a:defRPr sz="1200">
                <a:solidFill>
                  <a:srgbClr val="FFFFFF"/>
                </a:solidFill>
              </a:defRPr>
            </a:lvl2pPr>
            <a:lvl3pPr lvl="2" rtl="0">
              <a:spcBef>
                <a:spcPts val="0"/>
              </a:spcBef>
              <a:spcAft>
                <a:spcPts val="0"/>
              </a:spcAft>
              <a:buClr>
                <a:srgbClr val="FFFFFF"/>
              </a:buClr>
              <a:buSzPts val="1200"/>
              <a:buNone/>
              <a:defRPr sz="1200">
                <a:solidFill>
                  <a:srgbClr val="FFFFFF"/>
                </a:solidFill>
              </a:defRPr>
            </a:lvl3pPr>
            <a:lvl4pPr lvl="3" rtl="0">
              <a:spcBef>
                <a:spcPts val="0"/>
              </a:spcBef>
              <a:spcAft>
                <a:spcPts val="0"/>
              </a:spcAft>
              <a:buClr>
                <a:srgbClr val="FFFFFF"/>
              </a:buClr>
              <a:buSzPts val="1200"/>
              <a:buNone/>
              <a:defRPr sz="1200">
                <a:solidFill>
                  <a:srgbClr val="FFFFFF"/>
                </a:solidFill>
              </a:defRPr>
            </a:lvl4pPr>
            <a:lvl5pPr lvl="4" rtl="0">
              <a:spcBef>
                <a:spcPts val="0"/>
              </a:spcBef>
              <a:spcAft>
                <a:spcPts val="0"/>
              </a:spcAft>
              <a:buClr>
                <a:srgbClr val="FFFFFF"/>
              </a:buClr>
              <a:buSzPts val="1200"/>
              <a:buNone/>
              <a:defRPr sz="1200">
                <a:solidFill>
                  <a:srgbClr val="FFFFFF"/>
                </a:solidFill>
              </a:defRPr>
            </a:lvl5pPr>
            <a:lvl6pPr lvl="5" rtl="0">
              <a:spcBef>
                <a:spcPts val="0"/>
              </a:spcBef>
              <a:spcAft>
                <a:spcPts val="0"/>
              </a:spcAft>
              <a:buClr>
                <a:srgbClr val="FFFFFF"/>
              </a:buClr>
              <a:buSzPts val="1200"/>
              <a:buNone/>
              <a:defRPr sz="1200">
                <a:solidFill>
                  <a:srgbClr val="FFFFFF"/>
                </a:solidFill>
              </a:defRPr>
            </a:lvl6pPr>
            <a:lvl7pPr lvl="6" rtl="0">
              <a:spcBef>
                <a:spcPts val="0"/>
              </a:spcBef>
              <a:spcAft>
                <a:spcPts val="0"/>
              </a:spcAft>
              <a:buClr>
                <a:srgbClr val="FFFFFF"/>
              </a:buClr>
              <a:buSzPts val="1200"/>
              <a:buNone/>
              <a:defRPr sz="1200">
                <a:solidFill>
                  <a:srgbClr val="FFFFFF"/>
                </a:solidFill>
              </a:defRPr>
            </a:lvl7pPr>
            <a:lvl8pPr lvl="7" rtl="0">
              <a:spcBef>
                <a:spcPts val="0"/>
              </a:spcBef>
              <a:spcAft>
                <a:spcPts val="0"/>
              </a:spcAft>
              <a:buClr>
                <a:srgbClr val="FFFFFF"/>
              </a:buClr>
              <a:buSzPts val="1200"/>
              <a:buNone/>
              <a:defRPr sz="1200">
                <a:solidFill>
                  <a:srgbClr val="FFFFFF"/>
                </a:solidFill>
              </a:defRPr>
            </a:lvl8pPr>
            <a:lvl9pPr lvl="8" rtl="0">
              <a:spcBef>
                <a:spcPts val="0"/>
              </a:spcBef>
              <a:spcAft>
                <a:spcPts val="0"/>
              </a:spcAft>
              <a:buClr>
                <a:srgbClr val="FFFFFF"/>
              </a:buClr>
              <a:buSzPts val="1200"/>
              <a:buNone/>
              <a:defRPr sz="1200">
                <a:solidFill>
                  <a:srgbClr val="FFFFFF"/>
                </a:solidFill>
              </a:defRPr>
            </a:lvl9pPr>
          </a:lstStyle>
          <a:p>
            <a:endParaRPr/>
          </a:p>
        </p:txBody>
      </p:sp>
      <p:sp>
        <p:nvSpPr>
          <p:cNvPr id="62" name="Google Shape;62;p12"/>
          <p:cNvSpPr txBox="1">
            <a:spLocks noGrp="1"/>
          </p:cNvSpPr>
          <p:nvPr>
            <p:ph type="subTitle" idx="13"/>
          </p:nvPr>
        </p:nvSpPr>
        <p:spPr>
          <a:xfrm>
            <a:off x="5520903" y="1671769"/>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333644"/>
                </a:solidFill>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63" name="Google Shape;63;p12"/>
          <p:cNvSpPr txBox="1">
            <a:spLocks noGrp="1"/>
          </p:cNvSpPr>
          <p:nvPr>
            <p:ph type="title" idx="14" hasCustomPrompt="1"/>
          </p:nvPr>
        </p:nvSpPr>
        <p:spPr>
          <a:xfrm>
            <a:off x="5520900" y="537275"/>
            <a:ext cx="2910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None/>
              <a:defRPr sz="2900">
                <a:solidFill>
                  <a:srgbClr val="F09800"/>
                </a:solidFill>
                <a:latin typeface="Anton"/>
                <a:ea typeface="Anton"/>
                <a:cs typeface="Anton"/>
                <a:sym typeface="Anton"/>
              </a:defRPr>
            </a:lvl1pPr>
            <a:lvl2pPr lvl="1"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w Center by Slidesgo">
  <p:cSld name="CUSTOM_17_1">
    <p:bg>
      <p:bgPr>
        <a:solidFill>
          <a:schemeClr val="accent5"/>
        </a:solidFill>
        <a:effectLst/>
      </p:bgPr>
    </p:bg>
    <p:spTree>
      <p:nvGrpSpPr>
        <p:cNvPr id="1" name="Shape 64"/>
        <p:cNvGrpSpPr/>
        <p:nvPr/>
      </p:nvGrpSpPr>
      <p:grpSpPr>
        <a:xfrm>
          <a:off x="0" y="0"/>
          <a:ext cx="0" cy="0"/>
          <a:chOff x="0" y="0"/>
          <a:chExt cx="0" cy="0"/>
        </a:xfrm>
      </p:grpSpPr>
      <p:sp>
        <p:nvSpPr>
          <p:cNvPr id="65" name="Google Shape;65;p13"/>
          <p:cNvSpPr/>
          <p:nvPr/>
        </p:nvSpPr>
        <p:spPr>
          <a:xfrm rot="10800000" flipH="1">
            <a:off x="4841850" y="-4302150"/>
            <a:ext cx="8604300" cy="8604300"/>
          </a:xfrm>
          <a:prstGeom prst="pie">
            <a:avLst>
              <a:gd name="adj1" fmla="val 10799952"/>
              <a:gd name="adj2" fmla="val 16200000"/>
            </a:avLst>
          </a:prstGeom>
          <a:solidFill>
            <a:srgbClr val="3C3F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3"/>
          <p:cNvSpPr/>
          <p:nvPr/>
        </p:nvSpPr>
        <p:spPr>
          <a:xfrm>
            <a:off x="558375" y="2317524"/>
            <a:ext cx="2258939" cy="2258960"/>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3C3F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3"/>
          <p:cNvSpPr txBox="1">
            <a:spLocks noGrp="1"/>
          </p:cNvSpPr>
          <p:nvPr>
            <p:ph type="ctrTitle"/>
          </p:nvPr>
        </p:nvSpPr>
        <p:spPr>
          <a:xfrm>
            <a:off x="2021100" y="4083087"/>
            <a:ext cx="5101800" cy="5487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600"/>
              <a:buNone/>
              <a:defRPr sz="2300">
                <a:solidFill>
                  <a:schemeClr val="dk1"/>
                </a:solidFill>
                <a:latin typeface="Anton"/>
                <a:ea typeface="Anton"/>
                <a:cs typeface="Anton"/>
                <a:sym typeface="Anton"/>
              </a:defRPr>
            </a:lvl1pPr>
            <a:lvl2pPr lvl="1" algn="r" rtl="0">
              <a:spcBef>
                <a:spcPts val="0"/>
              </a:spcBef>
              <a:spcAft>
                <a:spcPts val="0"/>
              </a:spcAft>
              <a:buClr>
                <a:srgbClr val="000000"/>
              </a:buClr>
              <a:buSzPts val="1600"/>
              <a:buNone/>
              <a:defRPr sz="1600">
                <a:solidFill>
                  <a:srgbClr val="000000"/>
                </a:solidFill>
              </a:defRPr>
            </a:lvl2pPr>
            <a:lvl3pPr lvl="2" algn="r" rtl="0">
              <a:spcBef>
                <a:spcPts val="0"/>
              </a:spcBef>
              <a:spcAft>
                <a:spcPts val="0"/>
              </a:spcAft>
              <a:buClr>
                <a:srgbClr val="000000"/>
              </a:buClr>
              <a:buSzPts val="1600"/>
              <a:buNone/>
              <a:defRPr sz="1600">
                <a:solidFill>
                  <a:srgbClr val="000000"/>
                </a:solidFill>
              </a:defRPr>
            </a:lvl3pPr>
            <a:lvl4pPr lvl="3" algn="r" rtl="0">
              <a:spcBef>
                <a:spcPts val="0"/>
              </a:spcBef>
              <a:spcAft>
                <a:spcPts val="0"/>
              </a:spcAft>
              <a:buClr>
                <a:srgbClr val="000000"/>
              </a:buClr>
              <a:buSzPts val="1600"/>
              <a:buNone/>
              <a:defRPr sz="1600">
                <a:solidFill>
                  <a:srgbClr val="000000"/>
                </a:solidFill>
              </a:defRPr>
            </a:lvl4pPr>
            <a:lvl5pPr lvl="4" algn="r" rtl="0">
              <a:spcBef>
                <a:spcPts val="0"/>
              </a:spcBef>
              <a:spcAft>
                <a:spcPts val="0"/>
              </a:spcAft>
              <a:buClr>
                <a:srgbClr val="000000"/>
              </a:buClr>
              <a:buSzPts val="1600"/>
              <a:buNone/>
              <a:defRPr sz="1600">
                <a:solidFill>
                  <a:srgbClr val="000000"/>
                </a:solidFill>
              </a:defRPr>
            </a:lvl5pPr>
            <a:lvl6pPr lvl="5" algn="r" rtl="0">
              <a:spcBef>
                <a:spcPts val="0"/>
              </a:spcBef>
              <a:spcAft>
                <a:spcPts val="0"/>
              </a:spcAft>
              <a:buClr>
                <a:srgbClr val="000000"/>
              </a:buClr>
              <a:buSzPts val="1600"/>
              <a:buNone/>
              <a:defRPr sz="1600">
                <a:solidFill>
                  <a:srgbClr val="000000"/>
                </a:solidFill>
              </a:defRPr>
            </a:lvl6pPr>
            <a:lvl7pPr lvl="6" algn="r" rtl="0">
              <a:spcBef>
                <a:spcPts val="0"/>
              </a:spcBef>
              <a:spcAft>
                <a:spcPts val="0"/>
              </a:spcAft>
              <a:buClr>
                <a:srgbClr val="000000"/>
              </a:buClr>
              <a:buSzPts val="1600"/>
              <a:buNone/>
              <a:defRPr sz="1600">
                <a:solidFill>
                  <a:srgbClr val="000000"/>
                </a:solidFill>
              </a:defRPr>
            </a:lvl7pPr>
            <a:lvl8pPr lvl="7" algn="r" rtl="0">
              <a:spcBef>
                <a:spcPts val="0"/>
              </a:spcBef>
              <a:spcAft>
                <a:spcPts val="0"/>
              </a:spcAft>
              <a:buClr>
                <a:srgbClr val="000000"/>
              </a:buClr>
              <a:buSzPts val="1600"/>
              <a:buNone/>
              <a:defRPr sz="1600">
                <a:solidFill>
                  <a:srgbClr val="000000"/>
                </a:solidFill>
              </a:defRPr>
            </a:lvl8pPr>
            <a:lvl9pPr lvl="8" algn="r" rtl="0">
              <a:spcBef>
                <a:spcPts val="0"/>
              </a:spcBef>
              <a:spcAft>
                <a:spcPts val="0"/>
              </a:spcAft>
              <a:buClr>
                <a:srgbClr val="000000"/>
              </a:buClr>
              <a:buSzPts val="1600"/>
              <a:buNone/>
              <a:defRPr sz="1600">
                <a:solidFill>
                  <a:srgbClr val="000000"/>
                </a:solidFill>
              </a:defRPr>
            </a:lvl9pPr>
          </a:lstStyle>
          <a:p>
            <a:endParaRPr/>
          </a:p>
        </p:txBody>
      </p:sp>
      <p:sp>
        <p:nvSpPr>
          <p:cNvPr id="68" name="Google Shape;68;p13"/>
          <p:cNvSpPr txBox="1">
            <a:spLocks noGrp="1"/>
          </p:cNvSpPr>
          <p:nvPr>
            <p:ph type="subTitle" idx="1"/>
          </p:nvPr>
        </p:nvSpPr>
        <p:spPr>
          <a:xfrm flipH="1">
            <a:off x="2021100" y="2198825"/>
            <a:ext cx="5101800" cy="111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a:solidFill>
                  <a:schemeClr val="dk1"/>
                </a:solidFill>
                <a:latin typeface="Arvo"/>
                <a:ea typeface="Arvo"/>
                <a:cs typeface="Arvo"/>
                <a:sym typeface="Arvo"/>
              </a:defRPr>
            </a:lvl1pPr>
            <a:lvl2pPr lvl="1" algn="ctr" rtl="0">
              <a:lnSpc>
                <a:spcPct val="100000"/>
              </a:lnSpc>
              <a:spcBef>
                <a:spcPts val="1600"/>
              </a:spcBef>
              <a:spcAft>
                <a:spcPts val="0"/>
              </a:spcAft>
              <a:buNone/>
              <a:defRPr>
                <a:solidFill>
                  <a:schemeClr val="dk1"/>
                </a:solidFill>
                <a:latin typeface="Arvo"/>
                <a:ea typeface="Arvo"/>
                <a:cs typeface="Arvo"/>
                <a:sym typeface="Arvo"/>
              </a:defRPr>
            </a:lvl2pPr>
            <a:lvl3pPr lvl="2" algn="ctr" rtl="0">
              <a:lnSpc>
                <a:spcPct val="100000"/>
              </a:lnSpc>
              <a:spcBef>
                <a:spcPts val="1600"/>
              </a:spcBef>
              <a:spcAft>
                <a:spcPts val="0"/>
              </a:spcAft>
              <a:buNone/>
              <a:defRPr>
                <a:solidFill>
                  <a:schemeClr val="dk1"/>
                </a:solidFill>
                <a:latin typeface="Arvo"/>
                <a:ea typeface="Arvo"/>
                <a:cs typeface="Arvo"/>
                <a:sym typeface="Arvo"/>
              </a:defRPr>
            </a:lvl3pPr>
            <a:lvl4pPr lvl="3" algn="ctr" rtl="0">
              <a:lnSpc>
                <a:spcPct val="100000"/>
              </a:lnSpc>
              <a:spcBef>
                <a:spcPts val="1600"/>
              </a:spcBef>
              <a:spcAft>
                <a:spcPts val="0"/>
              </a:spcAft>
              <a:buNone/>
              <a:defRPr>
                <a:solidFill>
                  <a:schemeClr val="dk1"/>
                </a:solidFill>
                <a:latin typeface="Arvo"/>
                <a:ea typeface="Arvo"/>
                <a:cs typeface="Arvo"/>
                <a:sym typeface="Arvo"/>
              </a:defRPr>
            </a:lvl4pPr>
            <a:lvl5pPr lvl="4" algn="ctr" rtl="0">
              <a:lnSpc>
                <a:spcPct val="100000"/>
              </a:lnSpc>
              <a:spcBef>
                <a:spcPts val="1600"/>
              </a:spcBef>
              <a:spcAft>
                <a:spcPts val="0"/>
              </a:spcAft>
              <a:buNone/>
              <a:defRPr>
                <a:solidFill>
                  <a:schemeClr val="dk1"/>
                </a:solidFill>
                <a:latin typeface="Arvo"/>
                <a:ea typeface="Arvo"/>
                <a:cs typeface="Arvo"/>
                <a:sym typeface="Arvo"/>
              </a:defRPr>
            </a:lvl5pPr>
            <a:lvl6pPr lvl="5" algn="ctr" rtl="0">
              <a:lnSpc>
                <a:spcPct val="100000"/>
              </a:lnSpc>
              <a:spcBef>
                <a:spcPts val="1600"/>
              </a:spcBef>
              <a:spcAft>
                <a:spcPts val="0"/>
              </a:spcAft>
              <a:buNone/>
              <a:defRPr>
                <a:solidFill>
                  <a:schemeClr val="dk1"/>
                </a:solidFill>
                <a:latin typeface="Arvo"/>
                <a:ea typeface="Arvo"/>
                <a:cs typeface="Arvo"/>
                <a:sym typeface="Arvo"/>
              </a:defRPr>
            </a:lvl6pPr>
            <a:lvl7pPr lvl="6" algn="ctr" rtl="0">
              <a:lnSpc>
                <a:spcPct val="100000"/>
              </a:lnSpc>
              <a:spcBef>
                <a:spcPts val="1600"/>
              </a:spcBef>
              <a:spcAft>
                <a:spcPts val="0"/>
              </a:spcAft>
              <a:buNone/>
              <a:defRPr>
                <a:solidFill>
                  <a:schemeClr val="dk1"/>
                </a:solidFill>
                <a:latin typeface="Arvo"/>
                <a:ea typeface="Arvo"/>
                <a:cs typeface="Arvo"/>
                <a:sym typeface="Arvo"/>
              </a:defRPr>
            </a:lvl7pPr>
            <a:lvl8pPr lvl="7" algn="ctr" rtl="0">
              <a:lnSpc>
                <a:spcPct val="100000"/>
              </a:lnSpc>
              <a:spcBef>
                <a:spcPts val="1600"/>
              </a:spcBef>
              <a:spcAft>
                <a:spcPts val="0"/>
              </a:spcAft>
              <a:buNone/>
              <a:defRPr>
                <a:solidFill>
                  <a:schemeClr val="dk1"/>
                </a:solidFill>
                <a:latin typeface="Arvo"/>
                <a:ea typeface="Arvo"/>
                <a:cs typeface="Arvo"/>
                <a:sym typeface="Arvo"/>
              </a:defRPr>
            </a:lvl8pPr>
            <a:lvl9pPr lvl="8" algn="ctr" rtl="0">
              <a:lnSpc>
                <a:spcPct val="100000"/>
              </a:lnSpc>
              <a:spcBef>
                <a:spcPts val="1600"/>
              </a:spcBef>
              <a:spcAft>
                <a:spcPts val="1600"/>
              </a:spcAft>
              <a:buNone/>
              <a:defRPr>
                <a:solidFill>
                  <a:schemeClr val="dk1"/>
                </a:solidFill>
                <a:latin typeface="Arvo"/>
                <a:ea typeface="Arvo"/>
                <a:cs typeface="Arvo"/>
                <a:sym typeface="Arvo"/>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ix columns">
  <p:cSld name="TITLE_ONLY_1_1">
    <p:bg>
      <p:bgPr>
        <a:solidFill>
          <a:schemeClr val="accent5"/>
        </a:solidFill>
        <a:effectLst/>
      </p:bgPr>
    </p:bg>
    <p:spTree>
      <p:nvGrpSpPr>
        <p:cNvPr id="1" name="Shape 69"/>
        <p:cNvGrpSpPr/>
        <p:nvPr/>
      </p:nvGrpSpPr>
      <p:grpSpPr>
        <a:xfrm>
          <a:off x="0" y="0"/>
          <a:ext cx="0" cy="0"/>
          <a:chOff x="0" y="0"/>
          <a:chExt cx="0" cy="0"/>
        </a:xfrm>
      </p:grpSpPr>
      <p:sp>
        <p:nvSpPr>
          <p:cNvPr id="70" name="Google Shape;70;p14"/>
          <p:cNvSpPr txBox="1">
            <a:spLocks noGrp="1"/>
          </p:cNvSpPr>
          <p:nvPr>
            <p:ph type="subTitle" idx="1"/>
          </p:nvPr>
        </p:nvSpPr>
        <p:spPr>
          <a:xfrm>
            <a:off x="724563" y="1865001"/>
            <a:ext cx="1976700" cy="96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1" name="Google Shape;71;p14"/>
          <p:cNvSpPr txBox="1">
            <a:spLocks noGrp="1"/>
          </p:cNvSpPr>
          <p:nvPr>
            <p:ph type="subTitle" idx="2"/>
          </p:nvPr>
        </p:nvSpPr>
        <p:spPr>
          <a:xfrm>
            <a:off x="3583601" y="1867421"/>
            <a:ext cx="1976700" cy="96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2" name="Google Shape;72;p14"/>
          <p:cNvSpPr txBox="1">
            <a:spLocks noGrp="1"/>
          </p:cNvSpPr>
          <p:nvPr>
            <p:ph type="subTitle" idx="3"/>
          </p:nvPr>
        </p:nvSpPr>
        <p:spPr>
          <a:xfrm>
            <a:off x="6442640" y="1865001"/>
            <a:ext cx="1976700" cy="96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3" name="Google Shape;73;p14"/>
          <p:cNvSpPr txBox="1">
            <a:spLocks noGrp="1"/>
          </p:cNvSpPr>
          <p:nvPr>
            <p:ph type="subTitle" idx="4"/>
          </p:nvPr>
        </p:nvSpPr>
        <p:spPr>
          <a:xfrm>
            <a:off x="724563" y="3688775"/>
            <a:ext cx="1976700" cy="97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4" name="Google Shape;74;p14"/>
          <p:cNvSpPr txBox="1">
            <a:spLocks noGrp="1"/>
          </p:cNvSpPr>
          <p:nvPr>
            <p:ph type="subTitle" idx="5"/>
          </p:nvPr>
        </p:nvSpPr>
        <p:spPr>
          <a:xfrm>
            <a:off x="3583601" y="3691201"/>
            <a:ext cx="1976700" cy="97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5" name="Google Shape;75;p14"/>
          <p:cNvSpPr txBox="1">
            <a:spLocks noGrp="1"/>
          </p:cNvSpPr>
          <p:nvPr>
            <p:ph type="subTitle" idx="6"/>
          </p:nvPr>
        </p:nvSpPr>
        <p:spPr>
          <a:xfrm>
            <a:off x="6442640" y="3688775"/>
            <a:ext cx="1976700" cy="97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6" name="Google Shape;76;p14"/>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sz="2500">
                <a:solidFill>
                  <a:schemeClr val="dk1"/>
                </a:solidFill>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
        <p:nvSpPr>
          <p:cNvPr id="77" name="Google Shape;77;p14"/>
          <p:cNvSpPr txBox="1">
            <a:spLocks noGrp="1"/>
          </p:cNvSpPr>
          <p:nvPr>
            <p:ph type="subTitle" idx="7"/>
          </p:nvPr>
        </p:nvSpPr>
        <p:spPr>
          <a:xfrm>
            <a:off x="724575" y="1372149"/>
            <a:ext cx="1976700" cy="312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78" name="Google Shape;78;p14"/>
          <p:cNvSpPr txBox="1">
            <a:spLocks noGrp="1"/>
          </p:cNvSpPr>
          <p:nvPr>
            <p:ph type="subTitle" idx="8"/>
          </p:nvPr>
        </p:nvSpPr>
        <p:spPr>
          <a:xfrm>
            <a:off x="3583613" y="1372930"/>
            <a:ext cx="1976700" cy="312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79" name="Google Shape;79;p14"/>
          <p:cNvSpPr txBox="1">
            <a:spLocks noGrp="1"/>
          </p:cNvSpPr>
          <p:nvPr>
            <p:ph type="subTitle" idx="9"/>
          </p:nvPr>
        </p:nvSpPr>
        <p:spPr>
          <a:xfrm>
            <a:off x="6442651" y="1372149"/>
            <a:ext cx="1976700" cy="312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80" name="Google Shape;80;p14"/>
          <p:cNvSpPr txBox="1">
            <a:spLocks noGrp="1"/>
          </p:cNvSpPr>
          <p:nvPr>
            <p:ph type="subTitle" idx="13"/>
          </p:nvPr>
        </p:nvSpPr>
        <p:spPr>
          <a:xfrm>
            <a:off x="724575" y="3191726"/>
            <a:ext cx="1976700" cy="31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81" name="Google Shape;81;p14"/>
          <p:cNvSpPr txBox="1">
            <a:spLocks noGrp="1"/>
          </p:cNvSpPr>
          <p:nvPr>
            <p:ph type="subTitle" idx="14"/>
          </p:nvPr>
        </p:nvSpPr>
        <p:spPr>
          <a:xfrm>
            <a:off x="3583613" y="3192509"/>
            <a:ext cx="1976700" cy="31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82" name="Google Shape;82;p14"/>
          <p:cNvSpPr txBox="1">
            <a:spLocks noGrp="1"/>
          </p:cNvSpPr>
          <p:nvPr>
            <p:ph type="subTitle" idx="15"/>
          </p:nvPr>
        </p:nvSpPr>
        <p:spPr>
          <a:xfrm>
            <a:off x="6442651" y="3191726"/>
            <a:ext cx="1976700" cy="31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ree columns">
  <p:cSld name="CUSTOM_16">
    <p:bg>
      <p:bgPr>
        <a:solidFill>
          <a:schemeClr val="lt1"/>
        </a:solidFill>
        <a:effectLst/>
      </p:bgPr>
    </p:bg>
    <p:spTree>
      <p:nvGrpSpPr>
        <p:cNvPr id="1" name="Shape 83"/>
        <p:cNvGrpSpPr/>
        <p:nvPr/>
      </p:nvGrpSpPr>
      <p:grpSpPr>
        <a:xfrm>
          <a:off x="0" y="0"/>
          <a:ext cx="0" cy="0"/>
          <a:chOff x="0" y="0"/>
          <a:chExt cx="0" cy="0"/>
        </a:xfrm>
      </p:grpSpPr>
      <p:sp>
        <p:nvSpPr>
          <p:cNvPr id="84" name="Google Shape;84;p15"/>
          <p:cNvSpPr/>
          <p:nvPr/>
        </p:nvSpPr>
        <p:spPr>
          <a:xfrm>
            <a:off x="3986400" y="-18675"/>
            <a:ext cx="10315200" cy="103152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5"/>
          <p:cNvSpPr txBox="1">
            <a:spLocks noGrp="1"/>
          </p:cNvSpPr>
          <p:nvPr>
            <p:ph type="ctrTitle"/>
          </p:nvPr>
        </p:nvSpPr>
        <p:spPr>
          <a:xfrm flipH="1">
            <a:off x="713225" y="1164975"/>
            <a:ext cx="3109200" cy="5034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FFFFFF"/>
              </a:buClr>
              <a:buSzPts val="1600"/>
              <a:buNone/>
              <a:defRPr sz="1600">
                <a:latin typeface="Anton"/>
                <a:ea typeface="Anton"/>
                <a:cs typeface="Anton"/>
                <a:sym typeface="Anton"/>
              </a:defRPr>
            </a:lvl1pPr>
            <a:lvl2pPr lvl="1" rtl="0">
              <a:spcBef>
                <a:spcPts val="0"/>
              </a:spcBef>
              <a:spcAft>
                <a:spcPts val="0"/>
              </a:spcAft>
              <a:buClr>
                <a:srgbClr val="FFFFFF"/>
              </a:buClr>
              <a:buSzPts val="1600"/>
              <a:buNone/>
              <a:defRPr sz="1600">
                <a:solidFill>
                  <a:srgbClr val="FFFFFF"/>
                </a:solidFill>
              </a:defRPr>
            </a:lvl2pPr>
            <a:lvl3pPr lvl="2" rtl="0">
              <a:spcBef>
                <a:spcPts val="0"/>
              </a:spcBef>
              <a:spcAft>
                <a:spcPts val="0"/>
              </a:spcAft>
              <a:buClr>
                <a:srgbClr val="FFFFFF"/>
              </a:buClr>
              <a:buSzPts val="1600"/>
              <a:buNone/>
              <a:defRPr sz="1600">
                <a:solidFill>
                  <a:srgbClr val="FFFFFF"/>
                </a:solidFill>
              </a:defRPr>
            </a:lvl3pPr>
            <a:lvl4pPr lvl="3" rtl="0">
              <a:spcBef>
                <a:spcPts val="0"/>
              </a:spcBef>
              <a:spcAft>
                <a:spcPts val="0"/>
              </a:spcAft>
              <a:buClr>
                <a:srgbClr val="FFFFFF"/>
              </a:buClr>
              <a:buSzPts val="1600"/>
              <a:buNone/>
              <a:defRPr sz="1600">
                <a:solidFill>
                  <a:srgbClr val="FFFFFF"/>
                </a:solidFill>
              </a:defRPr>
            </a:lvl4pPr>
            <a:lvl5pPr lvl="4" rtl="0">
              <a:spcBef>
                <a:spcPts val="0"/>
              </a:spcBef>
              <a:spcAft>
                <a:spcPts val="0"/>
              </a:spcAft>
              <a:buClr>
                <a:srgbClr val="FFFFFF"/>
              </a:buClr>
              <a:buSzPts val="1600"/>
              <a:buNone/>
              <a:defRPr sz="1600">
                <a:solidFill>
                  <a:srgbClr val="FFFFFF"/>
                </a:solidFill>
              </a:defRPr>
            </a:lvl5pPr>
            <a:lvl6pPr lvl="5" rtl="0">
              <a:spcBef>
                <a:spcPts val="0"/>
              </a:spcBef>
              <a:spcAft>
                <a:spcPts val="0"/>
              </a:spcAft>
              <a:buClr>
                <a:srgbClr val="FFFFFF"/>
              </a:buClr>
              <a:buSzPts val="1600"/>
              <a:buNone/>
              <a:defRPr sz="1600">
                <a:solidFill>
                  <a:srgbClr val="FFFFFF"/>
                </a:solidFill>
              </a:defRPr>
            </a:lvl6pPr>
            <a:lvl7pPr lvl="6" rtl="0">
              <a:spcBef>
                <a:spcPts val="0"/>
              </a:spcBef>
              <a:spcAft>
                <a:spcPts val="0"/>
              </a:spcAft>
              <a:buClr>
                <a:srgbClr val="FFFFFF"/>
              </a:buClr>
              <a:buSzPts val="1600"/>
              <a:buNone/>
              <a:defRPr sz="1600">
                <a:solidFill>
                  <a:srgbClr val="FFFFFF"/>
                </a:solidFill>
              </a:defRPr>
            </a:lvl7pPr>
            <a:lvl8pPr lvl="7" rtl="0">
              <a:spcBef>
                <a:spcPts val="0"/>
              </a:spcBef>
              <a:spcAft>
                <a:spcPts val="0"/>
              </a:spcAft>
              <a:buClr>
                <a:srgbClr val="FFFFFF"/>
              </a:buClr>
              <a:buSzPts val="1600"/>
              <a:buNone/>
              <a:defRPr sz="1600">
                <a:solidFill>
                  <a:srgbClr val="FFFFFF"/>
                </a:solidFill>
              </a:defRPr>
            </a:lvl8pPr>
            <a:lvl9pPr lvl="8" rtl="0">
              <a:spcBef>
                <a:spcPts val="0"/>
              </a:spcBef>
              <a:spcAft>
                <a:spcPts val="0"/>
              </a:spcAft>
              <a:buClr>
                <a:srgbClr val="FFFFFF"/>
              </a:buClr>
              <a:buSzPts val="1600"/>
              <a:buNone/>
              <a:defRPr sz="1600">
                <a:solidFill>
                  <a:srgbClr val="FFFFFF"/>
                </a:solidFill>
              </a:defRPr>
            </a:lvl9pPr>
          </a:lstStyle>
          <a:p>
            <a:endParaRPr/>
          </a:p>
        </p:txBody>
      </p:sp>
      <p:sp>
        <p:nvSpPr>
          <p:cNvPr id="86" name="Google Shape;86;p15"/>
          <p:cNvSpPr txBox="1">
            <a:spLocks noGrp="1"/>
          </p:cNvSpPr>
          <p:nvPr>
            <p:ph type="subTitle" idx="1"/>
          </p:nvPr>
        </p:nvSpPr>
        <p:spPr>
          <a:xfrm flipH="1">
            <a:off x="713225" y="1586325"/>
            <a:ext cx="31092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FFFFFF"/>
              </a:buClr>
              <a:buSzPts val="1000"/>
              <a:buNone/>
              <a:defRPr sz="1400">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87" name="Google Shape;87;p15"/>
          <p:cNvSpPr txBox="1">
            <a:spLocks noGrp="1"/>
          </p:cNvSpPr>
          <p:nvPr>
            <p:ph type="ctrTitle" idx="2"/>
          </p:nvPr>
        </p:nvSpPr>
        <p:spPr>
          <a:xfrm flipH="1">
            <a:off x="5310700" y="2235675"/>
            <a:ext cx="3109200" cy="5034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1600"/>
              <a:buNone/>
              <a:defRPr sz="1600">
                <a:latin typeface="Anton"/>
                <a:ea typeface="Anton"/>
                <a:cs typeface="Anton"/>
                <a:sym typeface="Anton"/>
              </a:defRPr>
            </a:lvl1pPr>
            <a:lvl2pPr lvl="1" rtl="0">
              <a:spcBef>
                <a:spcPts val="0"/>
              </a:spcBef>
              <a:spcAft>
                <a:spcPts val="0"/>
              </a:spcAft>
              <a:buClr>
                <a:srgbClr val="FFFFFF"/>
              </a:buClr>
              <a:buSzPts val="1600"/>
              <a:buNone/>
              <a:defRPr sz="1600">
                <a:solidFill>
                  <a:srgbClr val="FFFFFF"/>
                </a:solidFill>
              </a:defRPr>
            </a:lvl2pPr>
            <a:lvl3pPr lvl="2" rtl="0">
              <a:spcBef>
                <a:spcPts val="0"/>
              </a:spcBef>
              <a:spcAft>
                <a:spcPts val="0"/>
              </a:spcAft>
              <a:buClr>
                <a:srgbClr val="FFFFFF"/>
              </a:buClr>
              <a:buSzPts val="1600"/>
              <a:buNone/>
              <a:defRPr sz="1600">
                <a:solidFill>
                  <a:srgbClr val="FFFFFF"/>
                </a:solidFill>
              </a:defRPr>
            </a:lvl3pPr>
            <a:lvl4pPr lvl="3" rtl="0">
              <a:spcBef>
                <a:spcPts val="0"/>
              </a:spcBef>
              <a:spcAft>
                <a:spcPts val="0"/>
              </a:spcAft>
              <a:buClr>
                <a:srgbClr val="FFFFFF"/>
              </a:buClr>
              <a:buSzPts val="1600"/>
              <a:buNone/>
              <a:defRPr sz="1600">
                <a:solidFill>
                  <a:srgbClr val="FFFFFF"/>
                </a:solidFill>
              </a:defRPr>
            </a:lvl4pPr>
            <a:lvl5pPr lvl="4" rtl="0">
              <a:spcBef>
                <a:spcPts val="0"/>
              </a:spcBef>
              <a:spcAft>
                <a:spcPts val="0"/>
              </a:spcAft>
              <a:buClr>
                <a:srgbClr val="FFFFFF"/>
              </a:buClr>
              <a:buSzPts val="1600"/>
              <a:buNone/>
              <a:defRPr sz="1600">
                <a:solidFill>
                  <a:srgbClr val="FFFFFF"/>
                </a:solidFill>
              </a:defRPr>
            </a:lvl5pPr>
            <a:lvl6pPr lvl="5" rtl="0">
              <a:spcBef>
                <a:spcPts val="0"/>
              </a:spcBef>
              <a:spcAft>
                <a:spcPts val="0"/>
              </a:spcAft>
              <a:buClr>
                <a:srgbClr val="FFFFFF"/>
              </a:buClr>
              <a:buSzPts val="1600"/>
              <a:buNone/>
              <a:defRPr sz="1600">
                <a:solidFill>
                  <a:srgbClr val="FFFFFF"/>
                </a:solidFill>
              </a:defRPr>
            </a:lvl6pPr>
            <a:lvl7pPr lvl="6" rtl="0">
              <a:spcBef>
                <a:spcPts val="0"/>
              </a:spcBef>
              <a:spcAft>
                <a:spcPts val="0"/>
              </a:spcAft>
              <a:buClr>
                <a:srgbClr val="FFFFFF"/>
              </a:buClr>
              <a:buSzPts val="1600"/>
              <a:buNone/>
              <a:defRPr sz="1600">
                <a:solidFill>
                  <a:srgbClr val="FFFFFF"/>
                </a:solidFill>
              </a:defRPr>
            </a:lvl7pPr>
            <a:lvl8pPr lvl="7" rtl="0">
              <a:spcBef>
                <a:spcPts val="0"/>
              </a:spcBef>
              <a:spcAft>
                <a:spcPts val="0"/>
              </a:spcAft>
              <a:buClr>
                <a:srgbClr val="FFFFFF"/>
              </a:buClr>
              <a:buSzPts val="1600"/>
              <a:buNone/>
              <a:defRPr sz="1600">
                <a:solidFill>
                  <a:srgbClr val="FFFFFF"/>
                </a:solidFill>
              </a:defRPr>
            </a:lvl8pPr>
            <a:lvl9pPr lvl="8" rtl="0">
              <a:spcBef>
                <a:spcPts val="0"/>
              </a:spcBef>
              <a:spcAft>
                <a:spcPts val="0"/>
              </a:spcAft>
              <a:buClr>
                <a:srgbClr val="FFFFFF"/>
              </a:buClr>
              <a:buSzPts val="1600"/>
              <a:buNone/>
              <a:defRPr sz="1600">
                <a:solidFill>
                  <a:srgbClr val="FFFFFF"/>
                </a:solidFill>
              </a:defRPr>
            </a:lvl9pPr>
          </a:lstStyle>
          <a:p>
            <a:endParaRPr/>
          </a:p>
        </p:txBody>
      </p:sp>
      <p:sp>
        <p:nvSpPr>
          <p:cNvPr id="88" name="Google Shape;88;p15"/>
          <p:cNvSpPr txBox="1">
            <a:spLocks noGrp="1"/>
          </p:cNvSpPr>
          <p:nvPr>
            <p:ph type="subTitle" idx="3"/>
          </p:nvPr>
        </p:nvSpPr>
        <p:spPr>
          <a:xfrm flipH="1">
            <a:off x="5310700" y="2656900"/>
            <a:ext cx="31092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89" name="Google Shape;89;p15"/>
          <p:cNvSpPr txBox="1">
            <a:spLocks noGrp="1"/>
          </p:cNvSpPr>
          <p:nvPr>
            <p:ph type="ctrTitle" idx="4"/>
          </p:nvPr>
        </p:nvSpPr>
        <p:spPr>
          <a:xfrm flipH="1">
            <a:off x="713225" y="3306275"/>
            <a:ext cx="3109200" cy="5034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FFFFFF"/>
              </a:buClr>
              <a:buSzPts val="1600"/>
              <a:buNone/>
              <a:defRPr sz="1600">
                <a:latin typeface="Anton"/>
                <a:ea typeface="Anton"/>
                <a:cs typeface="Anton"/>
                <a:sym typeface="Anton"/>
              </a:defRPr>
            </a:lvl1pPr>
            <a:lvl2pPr lvl="1" rtl="0">
              <a:spcBef>
                <a:spcPts val="0"/>
              </a:spcBef>
              <a:spcAft>
                <a:spcPts val="0"/>
              </a:spcAft>
              <a:buClr>
                <a:srgbClr val="FFFFFF"/>
              </a:buClr>
              <a:buSzPts val="1600"/>
              <a:buNone/>
              <a:defRPr sz="1600">
                <a:solidFill>
                  <a:srgbClr val="FFFFFF"/>
                </a:solidFill>
              </a:defRPr>
            </a:lvl2pPr>
            <a:lvl3pPr lvl="2" rtl="0">
              <a:spcBef>
                <a:spcPts val="0"/>
              </a:spcBef>
              <a:spcAft>
                <a:spcPts val="0"/>
              </a:spcAft>
              <a:buClr>
                <a:srgbClr val="FFFFFF"/>
              </a:buClr>
              <a:buSzPts val="1600"/>
              <a:buNone/>
              <a:defRPr sz="1600">
                <a:solidFill>
                  <a:srgbClr val="FFFFFF"/>
                </a:solidFill>
              </a:defRPr>
            </a:lvl3pPr>
            <a:lvl4pPr lvl="3" rtl="0">
              <a:spcBef>
                <a:spcPts val="0"/>
              </a:spcBef>
              <a:spcAft>
                <a:spcPts val="0"/>
              </a:spcAft>
              <a:buClr>
                <a:srgbClr val="FFFFFF"/>
              </a:buClr>
              <a:buSzPts val="1600"/>
              <a:buNone/>
              <a:defRPr sz="1600">
                <a:solidFill>
                  <a:srgbClr val="FFFFFF"/>
                </a:solidFill>
              </a:defRPr>
            </a:lvl4pPr>
            <a:lvl5pPr lvl="4" rtl="0">
              <a:spcBef>
                <a:spcPts val="0"/>
              </a:spcBef>
              <a:spcAft>
                <a:spcPts val="0"/>
              </a:spcAft>
              <a:buClr>
                <a:srgbClr val="FFFFFF"/>
              </a:buClr>
              <a:buSzPts val="1600"/>
              <a:buNone/>
              <a:defRPr sz="1600">
                <a:solidFill>
                  <a:srgbClr val="FFFFFF"/>
                </a:solidFill>
              </a:defRPr>
            </a:lvl5pPr>
            <a:lvl6pPr lvl="5" rtl="0">
              <a:spcBef>
                <a:spcPts val="0"/>
              </a:spcBef>
              <a:spcAft>
                <a:spcPts val="0"/>
              </a:spcAft>
              <a:buClr>
                <a:srgbClr val="FFFFFF"/>
              </a:buClr>
              <a:buSzPts val="1600"/>
              <a:buNone/>
              <a:defRPr sz="1600">
                <a:solidFill>
                  <a:srgbClr val="FFFFFF"/>
                </a:solidFill>
              </a:defRPr>
            </a:lvl6pPr>
            <a:lvl7pPr lvl="6" rtl="0">
              <a:spcBef>
                <a:spcPts val="0"/>
              </a:spcBef>
              <a:spcAft>
                <a:spcPts val="0"/>
              </a:spcAft>
              <a:buClr>
                <a:srgbClr val="FFFFFF"/>
              </a:buClr>
              <a:buSzPts val="1600"/>
              <a:buNone/>
              <a:defRPr sz="1600">
                <a:solidFill>
                  <a:srgbClr val="FFFFFF"/>
                </a:solidFill>
              </a:defRPr>
            </a:lvl7pPr>
            <a:lvl8pPr lvl="7" rtl="0">
              <a:spcBef>
                <a:spcPts val="0"/>
              </a:spcBef>
              <a:spcAft>
                <a:spcPts val="0"/>
              </a:spcAft>
              <a:buClr>
                <a:srgbClr val="FFFFFF"/>
              </a:buClr>
              <a:buSzPts val="1600"/>
              <a:buNone/>
              <a:defRPr sz="1600">
                <a:solidFill>
                  <a:srgbClr val="FFFFFF"/>
                </a:solidFill>
              </a:defRPr>
            </a:lvl8pPr>
            <a:lvl9pPr lvl="8" rtl="0">
              <a:spcBef>
                <a:spcPts val="0"/>
              </a:spcBef>
              <a:spcAft>
                <a:spcPts val="0"/>
              </a:spcAft>
              <a:buClr>
                <a:srgbClr val="FFFFFF"/>
              </a:buClr>
              <a:buSzPts val="1600"/>
              <a:buNone/>
              <a:defRPr sz="1600">
                <a:solidFill>
                  <a:srgbClr val="FFFFFF"/>
                </a:solidFill>
              </a:defRPr>
            </a:lvl9pPr>
          </a:lstStyle>
          <a:p>
            <a:endParaRPr/>
          </a:p>
        </p:txBody>
      </p:sp>
      <p:sp>
        <p:nvSpPr>
          <p:cNvPr id="90" name="Google Shape;90;p15"/>
          <p:cNvSpPr txBox="1">
            <a:spLocks noGrp="1"/>
          </p:cNvSpPr>
          <p:nvPr>
            <p:ph type="subTitle" idx="5"/>
          </p:nvPr>
        </p:nvSpPr>
        <p:spPr>
          <a:xfrm flipH="1">
            <a:off x="713225" y="3727500"/>
            <a:ext cx="31092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FFFFFF"/>
              </a:buClr>
              <a:buSzPts val="1000"/>
              <a:buNone/>
              <a:defRPr sz="1400">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91" name="Google Shape;91;p15"/>
          <p:cNvSpPr txBox="1">
            <a:spLocks noGrp="1"/>
          </p:cNvSpPr>
          <p:nvPr>
            <p:ph type="ctrTitle" idx="6"/>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umbers and text">
  <p:cSld name="TITLE_ONLY_3_1">
    <p:bg>
      <p:bgPr>
        <a:solidFill>
          <a:schemeClr val="dk2"/>
        </a:solidFill>
        <a:effectLst/>
      </p:bgPr>
    </p:bg>
    <p:spTree>
      <p:nvGrpSpPr>
        <p:cNvPr id="1" name="Shape 92"/>
        <p:cNvGrpSpPr/>
        <p:nvPr/>
      </p:nvGrpSpPr>
      <p:grpSpPr>
        <a:xfrm>
          <a:off x="0" y="0"/>
          <a:ext cx="0" cy="0"/>
          <a:chOff x="0" y="0"/>
          <a:chExt cx="0" cy="0"/>
        </a:xfrm>
      </p:grpSpPr>
      <p:sp>
        <p:nvSpPr>
          <p:cNvPr id="93" name="Google Shape;93;p16"/>
          <p:cNvSpPr txBox="1">
            <a:spLocks noGrp="1"/>
          </p:cNvSpPr>
          <p:nvPr>
            <p:ph type="subTitle" idx="1"/>
          </p:nvPr>
        </p:nvSpPr>
        <p:spPr>
          <a:xfrm>
            <a:off x="724100" y="2244299"/>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201F2F"/>
                </a:solidFill>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94" name="Google Shape;94;p16"/>
          <p:cNvSpPr txBox="1">
            <a:spLocks noGrp="1"/>
          </p:cNvSpPr>
          <p:nvPr>
            <p:ph type="title" hasCustomPrompt="1"/>
          </p:nvPr>
        </p:nvSpPr>
        <p:spPr>
          <a:xfrm>
            <a:off x="713377" y="1666500"/>
            <a:ext cx="3411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None/>
              <a:defRPr sz="3600">
                <a:solidFill>
                  <a:srgbClr val="F09800"/>
                </a:solidFill>
                <a:latin typeface="Anton"/>
                <a:ea typeface="Anton"/>
                <a:cs typeface="Anton"/>
                <a:sym typeface="Anton"/>
              </a:defRPr>
            </a:lvl1pPr>
            <a:lvl2pPr lvl="1"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95" name="Google Shape;95;p16"/>
          <p:cNvSpPr txBox="1">
            <a:spLocks noGrp="1"/>
          </p:cNvSpPr>
          <p:nvPr>
            <p:ph type="subTitle" idx="2"/>
          </p:nvPr>
        </p:nvSpPr>
        <p:spPr>
          <a:xfrm>
            <a:off x="724100" y="3687274"/>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201F2F"/>
                </a:solidFill>
                <a:latin typeface="Arvo"/>
                <a:ea typeface="Arvo"/>
                <a:cs typeface="Arvo"/>
                <a:sym typeface="Arvo"/>
              </a:defRPr>
            </a:lvl1pPr>
            <a:lvl2pPr lvl="1" rtl="0">
              <a:lnSpc>
                <a:spcPct val="100000"/>
              </a:lnSpc>
              <a:spcBef>
                <a:spcPts val="0"/>
              </a:spcBef>
              <a:spcAft>
                <a:spcPts val="0"/>
              </a:spcAft>
              <a:buClr>
                <a:srgbClr val="FFFFFF"/>
              </a:buClr>
              <a:buSzPts val="1000"/>
              <a:buNone/>
              <a:defRPr sz="1000">
                <a:solidFill>
                  <a:srgbClr val="FFFFFF"/>
                </a:solidFill>
              </a:defRPr>
            </a:lvl2pPr>
            <a:lvl3pPr lvl="2" rtl="0">
              <a:lnSpc>
                <a:spcPct val="100000"/>
              </a:lnSpc>
              <a:spcBef>
                <a:spcPts val="0"/>
              </a:spcBef>
              <a:spcAft>
                <a:spcPts val="0"/>
              </a:spcAft>
              <a:buClr>
                <a:srgbClr val="FFFFFF"/>
              </a:buClr>
              <a:buSzPts val="1000"/>
              <a:buNone/>
              <a:defRPr sz="1000">
                <a:solidFill>
                  <a:srgbClr val="FFFFFF"/>
                </a:solidFill>
              </a:defRPr>
            </a:lvl3pPr>
            <a:lvl4pPr lvl="3" rtl="0">
              <a:lnSpc>
                <a:spcPct val="100000"/>
              </a:lnSpc>
              <a:spcBef>
                <a:spcPts val="0"/>
              </a:spcBef>
              <a:spcAft>
                <a:spcPts val="0"/>
              </a:spcAft>
              <a:buClr>
                <a:srgbClr val="FFFFFF"/>
              </a:buClr>
              <a:buSzPts val="1000"/>
              <a:buNone/>
              <a:defRPr sz="1000">
                <a:solidFill>
                  <a:srgbClr val="FFFFFF"/>
                </a:solidFill>
              </a:defRPr>
            </a:lvl4pPr>
            <a:lvl5pPr lvl="4" rtl="0">
              <a:lnSpc>
                <a:spcPct val="100000"/>
              </a:lnSpc>
              <a:spcBef>
                <a:spcPts val="0"/>
              </a:spcBef>
              <a:spcAft>
                <a:spcPts val="0"/>
              </a:spcAft>
              <a:buClr>
                <a:srgbClr val="FFFFFF"/>
              </a:buClr>
              <a:buSzPts val="1000"/>
              <a:buNone/>
              <a:defRPr sz="1000">
                <a:solidFill>
                  <a:srgbClr val="FFFFFF"/>
                </a:solidFill>
              </a:defRPr>
            </a:lvl5pPr>
            <a:lvl6pPr lvl="5" rtl="0">
              <a:lnSpc>
                <a:spcPct val="100000"/>
              </a:lnSpc>
              <a:spcBef>
                <a:spcPts val="0"/>
              </a:spcBef>
              <a:spcAft>
                <a:spcPts val="0"/>
              </a:spcAft>
              <a:buClr>
                <a:srgbClr val="FFFFFF"/>
              </a:buClr>
              <a:buSzPts val="1000"/>
              <a:buNone/>
              <a:defRPr sz="1000">
                <a:solidFill>
                  <a:srgbClr val="FFFFFF"/>
                </a:solidFill>
              </a:defRPr>
            </a:lvl6pPr>
            <a:lvl7pPr lvl="6" rtl="0">
              <a:lnSpc>
                <a:spcPct val="100000"/>
              </a:lnSpc>
              <a:spcBef>
                <a:spcPts val="0"/>
              </a:spcBef>
              <a:spcAft>
                <a:spcPts val="0"/>
              </a:spcAft>
              <a:buClr>
                <a:srgbClr val="FFFFFF"/>
              </a:buClr>
              <a:buSzPts val="1000"/>
              <a:buNone/>
              <a:defRPr sz="1000">
                <a:solidFill>
                  <a:srgbClr val="FFFFFF"/>
                </a:solidFill>
              </a:defRPr>
            </a:lvl7pPr>
            <a:lvl8pPr lvl="7" rtl="0">
              <a:lnSpc>
                <a:spcPct val="100000"/>
              </a:lnSpc>
              <a:spcBef>
                <a:spcPts val="0"/>
              </a:spcBef>
              <a:spcAft>
                <a:spcPts val="0"/>
              </a:spcAft>
              <a:buClr>
                <a:srgbClr val="FFFFFF"/>
              </a:buClr>
              <a:buSzPts val="1000"/>
              <a:buNone/>
              <a:defRPr sz="1000">
                <a:solidFill>
                  <a:srgbClr val="FFFFFF"/>
                </a:solidFill>
              </a:defRPr>
            </a:lvl8pPr>
            <a:lvl9pPr lvl="8"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96" name="Google Shape;96;p16"/>
          <p:cNvSpPr txBox="1">
            <a:spLocks noGrp="1"/>
          </p:cNvSpPr>
          <p:nvPr>
            <p:ph type="title" idx="3" hasCustomPrompt="1"/>
          </p:nvPr>
        </p:nvSpPr>
        <p:spPr>
          <a:xfrm>
            <a:off x="713377" y="3109474"/>
            <a:ext cx="3411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None/>
              <a:defRPr sz="3600">
                <a:solidFill>
                  <a:srgbClr val="F09800"/>
                </a:solidFill>
                <a:latin typeface="Anton"/>
                <a:ea typeface="Anton"/>
                <a:cs typeface="Anton"/>
                <a:sym typeface="Anton"/>
              </a:defRPr>
            </a:lvl1pPr>
            <a:lvl2pPr lvl="1"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97" name="Google Shape;97;p16"/>
          <p:cNvSpPr txBox="1">
            <a:spLocks noGrp="1"/>
          </p:cNvSpPr>
          <p:nvPr>
            <p:ph type="ctrTitle" idx="4"/>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design">
  <p:cSld name="TITLE_ONLY_1">
    <p:bg>
      <p:bgPr>
        <a:solidFill>
          <a:schemeClr val="lt1"/>
        </a:solidFill>
        <a:effectLst/>
      </p:bgPr>
    </p:bg>
    <p:spTree>
      <p:nvGrpSpPr>
        <p:cNvPr id="1" name="Shape 98"/>
        <p:cNvGrpSpPr/>
        <p:nvPr/>
      </p:nvGrpSpPr>
      <p:grpSpPr>
        <a:xfrm>
          <a:off x="0" y="0"/>
          <a:ext cx="0" cy="0"/>
          <a:chOff x="0" y="0"/>
          <a:chExt cx="0" cy="0"/>
        </a:xfrm>
      </p:grpSpPr>
      <p:sp>
        <p:nvSpPr>
          <p:cNvPr id="99" name="Google Shape;99;p17"/>
          <p:cNvSpPr/>
          <p:nvPr/>
        </p:nvSpPr>
        <p:spPr>
          <a:xfrm>
            <a:off x="3986400" y="-18675"/>
            <a:ext cx="10315200" cy="103152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7"/>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design 1">
  <p:cSld name="TITLE_ONLY_1_2">
    <p:bg>
      <p:bgPr>
        <a:solidFill>
          <a:schemeClr val="lt1"/>
        </a:solidFill>
        <a:effectLst/>
      </p:bgPr>
    </p:bg>
    <p:spTree>
      <p:nvGrpSpPr>
        <p:cNvPr id="1" name="Shape 101"/>
        <p:cNvGrpSpPr/>
        <p:nvPr/>
      </p:nvGrpSpPr>
      <p:grpSpPr>
        <a:xfrm>
          <a:off x="0" y="0"/>
          <a:ext cx="0" cy="0"/>
          <a:chOff x="0" y="0"/>
          <a:chExt cx="0" cy="0"/>
        </a:xfrm>
      </p:grpSpPr>
      <p:sp>
        <p:nvSpPr>
          <p:cNvPr id="102" name="Google Shape;102;p18"/>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design 2">
  <p:cSld name="TITLE_ONLY_1_2_1">
    <p:bg>
      <p:bgPr>
        <a:solidFill>
          <a:schemeClr val="accent5"/>
        </a:solidFill>
        <a:effectLst/>
      </p:bgPr>
    </p:bg>
    <p:spTree>
      <p:nvGrpSpPr>
        <p:cNvPr id="1" name="Shape 103"/>
        <p:cNvGrpSpPr/>
        <p:nvPr/>
      </p:nvGrpSpPr>
      <p:grpSpPr>
        <a:xfrm>
          <a:off x="0" y="0"/>
          <a:ext cx="0" cy="0"/>
          <a:chOff x="0" y="0"/>
          <a:chExt cx="0" cy="0"/>
        </a:xfrm>
      </p:grpSpPr>
      <p:sp>
        <p:nvSpPr>
          <p:cNvPr id="104" name="Google Shape;104;p19"/>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sz="2500">
                <a:solidFill>
                  <a:schemeClr val="dk1"/>
                </a:solidFill>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p:cSld name="TITLE_AND_BODY_1_1">
    <p:bg>
      <p:bgPr>
        <a:solidFill>
          <a:schemeClr val="lt1"/>
        </a:solidFill>
        <a:effectLst/>
      </p:bgPr>
    </p:bg>
    <p:spTree>
      <p:nvGrpSpPr>
        <p:cNvPr id="1" name="Shape 105"/>
        <p:cNvGrpSpPr/>
        <p:nvPr/>
      </p:nvGrpSpPr>
      <p:grpSpPr>
        <a:xfrm>
          <a:off x="0" y="0"/>
          <a:ext cx="0" cy="0"/>
          <a:chOff x="0" y="0"/>
          <a:chExt cx="0" cy="0"/>
        </a:xfrm>
      </p:grpSpPr>
      <p:sp>
        <p:nvSpPr>
          <p:cNvPr id="106" name="Google Shape;106;p20"/>
          <p:cNvSpPr/>
          <p:nvPr/>
        </p:nvSpPr>
        <p:spPr>
          <a:xfrm flipH="1">
            <a:off x="-5157600" y="-18675"/>
            <a:ext cx="10315200" cy="103152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0"/>
          <p:cNvSpPr txBox="1">
            <a:spLocks noGrp="1"/>
          </p:cNvSpPr>
          <p:nvPr>
            <p:ph type="ctrTitle"/>
          </p:nvPr>
        </p:nvSpPr>
        <p:spPr>
          <a:xfrm>
            <a:off x="1603795" y="1511125"/>
            <a:ext cx="2480100" cy="5334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800">
                <a:solidFill>
                  <a:srgbClr val="333644"/>
                </a:solidFill>
                <a:latin typeface="Anton"/>
                <a:ea typeface="Anton"/>
                <a:cs typeface="Anton"/>
                <a:sym typeface="Anton"/>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108" name="Google Shape;108;p20"/>
          <p:cNvSpPr txBox="1">
            <a:spLocks noGrp="1"/>
          </p:cNvSpPr>
          <p:nvPr>
            <p:ph type="subTitle" idx="1"/>
          </p:nvPr>
        </p:nvSpPr>
        <p:spPr>
          <a:xfrm>
            <a:off x="1603775" y="1968450"/>
            <a:ext cx="2480100" cy="7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333644"/>
                </a:solidFill>
                <a:latin typeface="Arvo"/>
                <a:ea typeface="Arvo"/>
                <a:cs typeface="Arvo"/>
                <a:sym typeface="Arvo"/>
              </a:defRPr>
            </a:lvl1pPr>
            <a:lvl2pPr lvl="1" algn="ctr" rtl="0">
              <a:lnSpc>
                <a:spcPct val="100000"/>
              </a:lnSpc>
              <a:spcBef>
                <a:spcPts val="0"/>
              </a:spcBef>
              <a:spcAft>
                <a:spcPts val="0"/>
              </a:spcAft>
              <a:buClr>
                <a:srgbClr val="FFFFFF"/>
              </a:buClr>
              <a:buSzPts val="1000"/>
              <a:buNone/>
              <a:defRPr sz="1000">
                <a:solidFill>
                  <a:srgbClr val="FFFFFF"/>
                </a:solidFill>
              </a:defRPr>
            </a:lvl2pPr>
            <a:lvl3pPr lvl="2" algn="ctr" rtl="0">
              <a:lnSpc>
                <a:spcPct val="100000"/>
              </a:lnSpc>
              <a:spcBef>
                <a:spcPts val="0"/>
              </a:spcBef>
              <a:spcAft>
                <a:spcPts val="0"/>
              </a:spcAft>
              <a:buClr>
                <a:srgbClr val="FFFFFF"/>
              </a:buClr>
              <a:buSzPts val="1000"/>
              <a:buNone/>
              <a:defRPr sz="1000">
                <a:solidFill>
                  <a:srgbClr val="FFFFFF"/>
                </a:solidFill>
              </a:defRPr>
            </a:lvl3pPr>
            <a:lvl4pPr lvl="3" algn="ctr" rtl="0">
              <a:lnSpc>
                <a:spcPct val="100000"/>
              </a:lnSpc>
              <a:spcBef>
                <a:spcPts val="0"/>
              </a:spcBef>
              <a:spcAft>
                <a:spcPts val="0"/>
              </a:spcAft>
              <a:buClr>
                <a:srgbClr val="FFFFFF"/>
              </a:buClr>
              <a:buSzPts val="1000"/>
              <a:buNone/>
              <a:defRPr sz="1000">
                <a:solidFill>
                  <a:srgbClr val="FFFFFF"/>
                </a:solidFill>
              </a:defRPr>
            </a:lvl4pPr>
            <a:lvl5pPr lvl="4" algn="ctr" rtl="0">
              <a:lnSpc>
                <a:spcPct val="100000"/>
              </a:lnSpc>
              <a:spcBef>
                <a:spcPts val="0"/>
              </a:spcBef>
              <a:spcAft>
                <a:spcPts val="0"/>
              </a:spcAft>
              <a:buClr>
                <a:srgbClr val="FFFFFF"/>
              </a:buClr>
              <a:buSzPts val="1000"/>
              <a:buNone/>
              <a:defRPr sz="1000">
                <a:solidFill>
                  <a:srgbClr val="FFFFFF"/>
                </a:solidFill>
              </a:defRPr>
            </a:lvl5pPr>
            <a:lvl6pPr lvl="5" algn="ctr" rtl="0">
              <a:lnSpc>
                <a:spcPct val="100000"/>
              </a:lnSpc>
              <a:spcBef>
                <a:spcPts val="0"/>
              </a:spcBef>
              <a:spcAft>
                <a:spcPts val="0"/>
              </a:spcAft>
              <a:buClr>
                <a:srgbClr val="FFFFFF"/>
              </a:buClr>
              <a:buSzPts val="1000"/>
              <a:buNone/>
              <a:defRPr sz="1000">
                <a:solidFill>
                  <a:srgbClr val="FFFFFF"/>
                </a:solidFill>
              </a:defRPr>
            </a:lvl6pPr>
            <a:lvl7pPr lvl="6" algn="ctr" rtl="0">
              <a:lnSpc>
                <a:spcPct val="100000"/>
              </a:lnSpc>
              <a:spcBef>
                <a:spcPts val="0"/>
              </a:spcBef>
              <a:spcAft>
                <a:spcPts val="0"/>
              </a:spcAft>
              <a:buClr>
                <a:srgbClr val="FFFFFF"/>
              </a:buClr>
              <a:buSzPts val="1000"/>
              <a:buNone/>
              <a:defRPr sz="1000">
                <a:solidFill>
                  <a:srgbClr val="FFFFFF"/>
                </a:solidFill>
              </a:defRPr>
            </a:lvl7pPr>
            <a:lvl8pPr lvl="7" algn="ctr" rtl="0">
              <a:lnSpc>
                <a:spcPct val="100000"/>
              </a:lnSpc>
              <a:spcBef>
                <a:spcPts val="0"/>
              </a:spcBef>
              <a:spcAft>
                <a:spcPts val="0"/>
              </a:spcAft>
              <a:buClr>
                <a:srgbClr val="FFFFFF"/>
              </a:buClr>
              <a:buSzPts val="1000"/>
              <a:buNone/>
              <a:defRPr sz="1000">
                <a:solidFill>
                  <a:srgbClr val="FFFFFF"/>
                </a:solidFill>
              </a:defRPr>
            </a:lvl8pPr>
            <a:lvl9pPr lvl="8" algn="ctr"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109" name="Google Shape;109;p20"/>
          <p:cNvSpPr txBox="1">
            <a:spLocks noGrp="1"/>
          </p:cNvSpPr>
          <p:nvPr>
            <p:ph type="ctrTitle" idx="2"/>
          </p:nvPr>
        </p:nvSpPr>
        <p:spPr>
          <a:xfrm>
            <a:off x="5950670" y="1511125"/>
            <a:ext cx="2480100" cy="5334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800">
                <a:solidFill>
                  <a:srgbClr val="333644"/>
                </a:solidFill>
                <a:latin typeface="Anton"/>
                <a:ea typeface="Anton"/>
                <a:cs typeface="Anton"/>
                <a:sym typeface="Anton"/>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110" name="Google Shape;110;p20"/>
          <p:cNvSpPr txBox="1">
            <a:spLocks noGrp="1"/>
          </p:cNvSpPr>
          <p:nvPr>
            <p:ph type="subTitle" idx="3"/>
          </p:nvPr>
        </p:nvSpPr>
        <p:spPr>
          <a:xfrm>
            <a:off x="5950650" y="1968450"/>
            <a:ext cx="2480100" cy="7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333644"/>
                </a:solidFill>
                <a:latin typeface="Arvo"/>
                <a:ea typeface="Arvo"/>
                <a:cs typeface="Arvo"/>
                <a:sym typeface="Arvo"/>
              </a:defRPr>
            </a:lvl1pPr>
            <a:lvl2pPr lvl="1" algn="ctr" rtl="0">
              <a:lnSpc>
                <a:spcPct val="100000"/>
              </a:lnSpc>
              <a:spcBef>
                <a:spcPts val="0"/>
              </a:spcBef>
              <a:spcAft>
                <a:spcPts val="0"/>
              </a:spcAft>
              <a:buClr>
                <a:srgbClr val="FFFFFF"/>
              </a:buClr>
              <a:buSzPts val="1000"/>
              <a:buNone/>
              <a:defRPr sz="1000">
                <a:solidFill>
                  <a:srgbClr val="FFFFFF"/>
                </a:solidFill>
              </a:defRPr>
            </a:lvl2pPr>
            <a:lvl3pPr lvl="2" algn="ctr" rtl="0">
              <a:lnSpc>
                <a:spcPct val="100000"/>
              </a:lnSpc>
              <a:spcBef>
                <a:spcPts val="0"/>
              </a:spcBef>
              <a:spcAft>
                <a:spcPts val="0"/>
              </a:spcAft>
              <a:buClr>
                <a:srgbClr val="FFFFFF"/>
              </a:buClr>
              <a:buSzPts val="1000"/>
              <a:buNone/>
              <a:defRPr sz="1000">
                <a:solidFill>
                  <a:srgbClr val="FFFFFF"/>
                </a:solidFill>
              </a:defRPr>
            </a:lvl3pPr>
            <a:lvl4pPr lvl="3" algn="ctr" rtl="0">
              <a:lnSpc>
                <a:spcPct val="100000"/>
              </a:lnSpc>
              <a:spcBef>
                <a:spcPts val="0"/>
              </a:spcBef>
              <a:spcAft>
                <a:spcPts val="0"/>
              </a:spcAft>
              <a:buClr>
                <a:srgbClr val="FFFFFF"/>
              </a:buClr>
              <a:buSzPts val="1000"/>
              <a:buNone/>
              <a:defRPr sz="1000">
                <a:solidFill>
                  <a:srgbClr val="FFFFFF"/>
                </a:solidFill>
              </a:defRPr>
            </a:lvl4pPr>
            <a:lvl5pPr lvl="4" algn="ctr" rtl="0">
              <a:lnSpc>
                <a:spcPct val="100000"/>
              </a:lnSpc>
              <a:spcBef>
                <a:spcPts val="0"/>
              </a:spcBef>
              <a:spcAft>
                <a:spcPts val="0"/>
              </a:spcAft>
              <a:buClr>
                <a:srgbClr val="FFFFFF"/>
              </a:buClr>
              <a:buSzPts val="1000"/>
              <a:buNone/>
              <a:defRPr sz="1000">
                <a:solidFill>
                  <a:srgbClr val="FFFFFF"/>
                </a:solidFill>
              </a:defRPr>
            </a:lvl5pPr>
            <a:lvl6pPr lvl="5" algn="ctr" rtl="0">
              <a:lnSpc>
                <a:spcPct val="100000"/>
              </a:lnSpc>
              <a:spcBef>
                <a:spcPts val="0"/>
              </a:spcBef>
              <a:spcAft>
                <a:spcPts val="0"/>
              </a:spcAft>
              <a:buClr>
                <a:srgbClr val="FFFFFF"/>
              </a:buClr>
              <a:buSzPts val="1000"/>
              <a:buNone/>
              <a:defRPr sz="1000">
                <a:solidFill>
                  <a:srgbClr val="FFFFFF"/>
                </a:solidFill>
              </a:defRPr>
            </a:lvl6pPr>
            <a:lvl7pPr lvl="6" algn="ctr" rtl="0">
              <a:lnSpc>
                <a:spcPct val="100000"/>
              </a:lnSpc>
              <a:spcBef>
                <a:spcPts val="0"/>
              </a:spcBef>
              <a:spcAft>
                <a:spcPts val="0"/>
              </a:spcAft>
              <a:buClr>
                <a:srgbClr val="FFFFFF"/>
              </a:buClr>
              <a:buSzPts val="1000"/>
              <a:buNone/>
              <a:defRPr sz="1000">
                <a:solidFill>
                  <a:srgbClr val="FFFFFF"/>
                </a:solidFill>
              </a:defRPr>
            </a:lvl7pPr>
            <a:lvl8pPr lvl="7" algn="ctr" rtl="0">
              <a:lnSpc>
                <a:spcPct val="100000"/>
              </a:lnSpc>
              <a:spcBef>
                <a:spcPts val="0"/>
              </a:spcBef>
              <a:spcAft>
                <a:spcPts val="0"/>
              </a:spcAft>
              <a:buClr>
                <a:srgbClr val="FFFFFF"/>
              </a:buClr>
              <a:buSzPts val="1000"/>
              <a:buNone/>
              <a:defRPr sz="1000">
                <a:solidFill>
                  <a:srgbClr val="FFFFFF"/>
                </a:solidFill>
              </a:defRPr>
            </a:lvl8pPr>
            <a:lvl9pPr lvl="8" algn="ctr"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111" name="Google Shape;111;p20"/>
          <p:cNvSpPr txBox="1">
            <a:spLocks noGrp="1"/>
          </p:cNvSpPr>
          <p:nvPr>
            <p:ph type="ctrTitle" idx="4"/>
          </p:nvPr>
        </p:nvSpPr>
        <p:spPr>
          <a:xfrm>
            <a:off x="1603795" y="3266449"/>
            <a:ext cx="2480100" cy="5334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800">
                <a:solidFill>
                  <a:srgbClr val="333644"/>
                </a:solidFill>
                <a:latin typeface="Anton"/>
                <a:ea typeface="Anton"/>
                <a:cs typeface="Anton"/>
                <a:sym typeface="Anton"/>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112" name="Google Shape;112;p20"/>
          <p:cNvSpPr txBox="1">
            <a:spLocks noGrp="1"/>
          </p:cNvSpPr>
          <p:nvPr>
            <p:ph type="subTitle" idx="5"/>
          </p:nvPr>
        </p:nvSpPr>
        <p:spPr>
          <a:xfrm>
            <a:off x="1603775" y="3723775"/>
            <a:ext cx="2480100" cy="588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333644"/>
                </a:solidFill>
                <a:latin typeface="Arvo"/>
                <a:ea typeface="Arvo"/>
                <a:cs typeface="Arvo"/>
                <a:sym typeface="Arvo"/>
              </a:defRPr>
            </a:lvl1pPr>
            <a:lvl2pPr lvl="1" algn="ctr" rtl="0">
              <a:lnSpc>
                <a:spcPct val="100000"/>
              </a:lnSpc>
              <a:spcBef>
                <a:spcPts val="0"/>
              </a:spcBef>
              <a:spcAft>
                <a:spcPts val="0"/>
              </a:spcAft>
              <a:buClr>
                <a:srgbClr val="FFFFFF"/>
              </a:buClr>
              <a:buSzPts val="1000"/>
              <a:buNone/>
              <a:defRPr sz="1000">
                <a:solidFill>
                  <a:srgbClr val="FFFFFF"/>
                </a:solidFill>
              </a:defRPr>
            </a:lvl2pPr>
            <a:lvl3pPr lvl="2" algn="ctr" rtl="0">
              <a:lnSpc>
                <a:spcPct val="100000"/>
              </a:lnSpc>
              <a:spcBef>
                <a:spcPts val="0"/>
              </a:spcBef>
              <a:spcAft>
                <a:spcPts val="0"/>
              </a:spcAft>
              <a:buClr>
                <a:srgbClr val="FFFFFF"/>
              </a:buClr>
              <a:buSzPts val="1000"/>
              <a:buNone/>
              <a:defRPr sz="1000">
                <a:solidFill>
                  <a:srgbClr val="FFFFFF"/>
                </a:solidFill>
              </a:defRPr>
            </a:lvl3pPr>
            <a:lvl4pPr lvl="3" algn="ctr" rtl="0">
              <a:lnSpc>
                <a:spcPct val="100000"/>
              </a:lnSpc>
              <a:spcBef>
                <a:spcPts val="0"/>
              </a:spcBef>
              <a:spcAft>
                <a:spcPts val="0"/>
              </a:spcAft>
              <a:buClr>
                <a:srgbClr val="FFFFFF"/>
              </a:buClr>
              <a:buSzPts val="1000"/>
              <a:buNone/>
              <a:defRPr sz="1000">
                <a:solidFill>
                  <a:srgbClr val="FFFFFF"/>
                </a:solidFill>
              </a:defRPr>
            </a:lvl4pPr>
            <a:lvl5pPr lvl="4" algn="ctr" rtl="0">
              <a:lnSpc>
                <a:spcPct val="100000"/>
              </a:lnSpc>
              <a:spcBef>
                <a:spcPts val="0"/>
              </a:spcBef>
              <a:spcAft>
                <a:spcPts val="0"/>
              </a:spcAft>
              <a:buClr>
                <a:srgbClr val="FFFFFF"/>
              </a:buClr>
              <a:buSzPts val="1000"/>
              <a:buNone/>
              <a:defRPr sz="1000">
                <a:solidFill>
                  <a:srgbClr val="FFFFFF"/>
                </a:solidFill>
              </a:defRPr>
            </a:lvl5pPr>
            <a:lvl6pPr lvl="5" algn="ctr" rtl="0">
              <a:lnSpc>
                <a:spcPct val="100000"/>
              </a:lnSpc>
              <a:spcBef>
                <a:spcPts val="0"/>
              </a:spcBef>
              <a:spcAft>
                <a:spcPts val="0"/>
              </a:spcAft>
              <a:buClr>
                <a:srgbClr val="FFFFFF"/>
              </a:buClr>
              <a:buSzPts val="1000"/>
              <a:buNone/>
              <a:defRPr sz="1000">
                <a:solidFill>
                  <a:srgbClr val="FFFFFF"/>
                </a:solidFill>
              </a:defRPr>
            </a:lvl6pPr>
            <a:lvl7pPr lvl="6" algn="ctr" rtl="0">
              <a:lnSpc>
                <a:spcPct val="100000"/>
              </a:lnSpc>
              <a:spcBef>
                <a:spcPts val="0"/>
              </a:spcBef>
              <a:spcAft>
                <a:spcPts val="0"/>
              </a:spcAft>
              <a:buClr>
                <a:srgbClr val="FFFFFF"/>
              </a:buClr>
              <a:buSzPts val="1000"/>
              <a:buNone/>
              <a:defRPr sz="1000">
                <a:solidFill>
                  <a:srgbClr val="FFFFFF"/>
                </a:solidFill>
              </a:defRPr>
            </a:lvl7pPr>
            <a:lvl8pPr lvl="7" algn="ctr" rtl="0">
              <a:lnSpc>
                <a:spcPct val="100000"/>
              </a:lnSpc>
              <a:spcBef>
                <a:spcPts val="0"/>
              </a:spcBef>
              <a:spcAft>
                <a:spcPts val="0"/>
              </a:spcAft>
              <a:buClr>
                <a:srgbClr val="FFFFFF"/>
              </a:buClr>
              <a:buSzPts val="1000"/>
              <a:buNone/>
              <a:defRPr sz="1000">
                <a:solidFill>
                  <a:srgbClr val="FFFFFF"/>
                </a:solidFill>
              </a:defRPr>
            </a:lvl8pPr>
            <a:lvl9pPr lvl="8" algn="ctr"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113" name="Google Shape;113;p20"/>
          <p:cNvSpPr txBox="1">
            <a:spLocks noGrp="1"/>
          </p:cNvSpPr>
          <p:nvPr>
            <p:ph type="ctrTitle" idx="6"/>
          </p:nvPr>
        </p:nvSpPr>
        <p:spPr>
          <a:xfrm>
            <a:off x="5950670" y="3266449"/>
            <a:ext cx="2480100" cy="5334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800">
                <a:solidFill>
                  <a:srgbClr val="333644"/>
                </a:solidFill>
                <a:latin typeface="Anton"/>
                <a:ea typeface="Anton"/>
                <a:cs typeface="Anton"/>
                <a:sym typeface="Anton"/>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114" name="Google Shape;114;p20"/>
          <p:cNvSpPr txBox="1">
            <a:spLocks noGrp="1"/>
          </p:cNvSpPr>
          <p:nvPr>
            <p:ph type="subTitle" idx="7"/>
          </p:nvPr>
        </p:nvSpPr>
        <p:spPr>
          <a:xfrm>
            <a:off x="5950650" y="3723775"/>
            <a:ext cx="2480100" cy="588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solidFill>
                  <a:srgbClr val="333644"/>
                </a:solidFill>
                <a:latin typeface="Arvo"/>
                <a:ea typeface="Arvo"/>
                <a:cs typeface="Arvo"/>
                <a:sym typeface="Arvo"/>
              </a:defRPr>
            </a:lvl1pPr>
            <a:lvl2pPr lvl="1" algn="ctr" rtl="0">
              <a:lnSpc>
                <a:spcPct val="100000"/>
              </a:lnSpc>
              <a:spcBef>
                <a:spcPts val="0"/>
              </a:spcBef>
              <a:spcAft>
                <a:spcPts val="0"/>
              </a:spcAft>
              <a:buClr>
                <a:srgbClr val="FFFFFF"/>
              </a:buClr>
              <a:buSzPts val="1000"/>
              <a:buNone/>
              <a:defRPr sz="1000">
                <a:solidFill>
                  <a:srgbClr val="FFFFFF"/>
                </a:solidFill>
              </a:defRPr>
            </a:lvl2pPr>
            <a:lvl3pPr lvl="2" algn="ctr" rtl="0">
              <a:lnSpc>
                <a:spcPct val="100000"/>
              </a:lnSpc>
              <a:spcBef>
                <a:spcPts val="0"/>
              </a:spcBef>
              <a:spcAft>
                <a:spcPts val="0"/>
              </a:spcAft>
              <a:buClr>
                <a:srgbClr val="FFFFFF"/>
              </a:buClr>
              <a:buSzPts val="1000"/>
              <a:buNone/>
              <a:defRPr sz="1000">
                <a:solidFill>
                  <a:srgbClr val="FFFFFF"/>
                </a:solidFill>
              </a:defRPr>
            </a:lvl3pPr>
            <a:lvl4pPr lvl="3" algn="ctr" rtl="0">
              <a:lnSpc>
                <a:spcPct val="100000"/>
              </a:lnSpc>
              <a:spcBef>
                <a:spcPts val="0"/>
              </a:spcBef>
              <a:spcAft>
                <a:spcPts val="0"/>
              </a:spcAft>
              <a:buClr>
                <a:srgbClr val="FFFFFF"/>
              </a:buClr>
              <a:buSzPts val="1000"/>
              <a:buNone/>
              <a:defRPr sz="1000">
                <a:solidFill>
                  <a:srgbClr val="FFFFFF"/>
                </a:solidFill>
              </a:defRPr>
            </a:lvl4pPr>
            <a:lvl5pPr lvl="4" algn="ctr" rtl="0">
              <a:lnSpc>
                <a:spcPct val="100000"/>
              </a:lnSpc>
              <a:spcBef>
                <a:spcPts val="0"/>
              </a:spcBef>
              <a:spcAft>
                <a:spcPts val="0"/>
              </a:spcAft>
              <a:buClr>
                <a:srgbClr val="FFFFFF"/>
              </a:buClr>
              <a:buSzPts val="1000"/>
              <a:buNone/>
              <a:defRPr sz="1000">
                <a:solidFill>
                  <a:srgbClr val="FFFFFF"/>
                </a:solidFill>
              </a:defRPr>
            </a:lvl5pPr>
            <a:lvl6pPr lvl="5" algn="ctr" rtl="0">
              <a:lnSpc>
                <a:spcPct val="100000"/>
              </a:lnSpc>
              <a:spcBef>
                <a:spcPts val="0"/>
              </a:spcBef>
              <a:spcAft>
                <a:spcPts val="0"/>
              </a:spcAft>
              <a:buClr>
                <a:srgbClr val="FFFFFF"/>
              </a:buClr>
              <a:buSzPts val="1000"/>
              <a:buNone/>
              <a:defRPr sz="1000">
                <a:solidFill>
                  <a:srgbClr val="FFFFFF"/>
                </a:solidFill>
              </a:defRPr>
            </a:lvl6pPr>
            <a:lvl7pPr lvl="6" algn="ctr" rtl="0">
              <a:lnSpc>
                <a:spcPct val="100000"/>
              </a:lnSpc>
              <a:spcBef>
                <a:spcPts val="0"/>
              </a:spcBef>
              <a:spcAft>
                <a:spcPts val="0"/>
              </a:spcAft>
              <a:buClr>
                <a:srgbClr val="FFFFFF"/>
              </a:buClr>
              <a:buSzPts val="1000"/>
              <a:buNone/>
              <a:defRPr sz="1000">
                <a:solidFill>
                  <a:srgbClr val="FFFFFF"/>
                </a:solidFill>
              </a:defRPr>
            </a:lvl7pPr>
            <a:lvl8pPr lvl="7" algn="ctr" rtl="0">
              <a:lnSpc>
                <a:spcPct val="100000"/>
              </a:lnSpc>
              <a:spcBef>
                <a:spcPts val="0"/>
              </a:spcBef>
              <a:spcAft>
                <a:spcPts val="0"/>
              </a:spcAft>
              <a:buClr>
                <a:srgbClr val="FFFFFF"/>
              </a:buClr>
              <a:buSzPts val="1000"/>
              <a:buNone/>
              <a:defRPr sz="1000">
                <a:solidFill>
                  <a:srgbClr val="FFFFFF"/>
                </a:solidFill>
              </a:defRPr>
            </a:lvl8pPr>
            <a:lvl9pPr lvl="8" algn="ctr"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115" name="Google Shape;115;p20"/>
          <p:cNvSpPr txBox="1">
            <a:spLocks noGrp="1"/>
          </p:cNvSpPr>
          <p:nvPr>
            <p:ph type="ctrTitle" idx="8"/>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4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anks">
  <p:cSld name="TITLE_1_2">
    <p:bg>
      <p:bgPr>
        <a:solidFill>
          <a:schemeClr val="lt1"/>
        </a:solidFill>
        <a:effectLst/>
      </p:bgPr>
    </p:bg>
    <p:spTree>
      <p:nvGrpSpPr>
        <p:cNvPr id="1" name="Shape 116"/>
        <p:cNvGrpSpPr/>
        <p:nvPr/>
      </p:nvGrpSpPr>
      <p:grpSpPr>
        <a:xfrm>
          <a:off x="0" y="0"/>
          <a:ext cx="0" cy="0"/>
          <a:chOff x="0" y="0"/>
          <a:chExt cx="0" cy="0"/>
        </a:xfrm>
      </p:grpSpPr>
      <p:sp>
        <p:nvSpPr>
          <p:cNvPr id="117" name="Google Shape;117;p21"/>
          <p:cNvSpPr/>
          <p:nvPr/>
        </p:nvSpPr>
        <p:spPr>
          <a:xfrm>
            <a:off x="979925" y="1168050"/>
            <a:ext cx="1403700" cy="1403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1"/>
          <p:cNvSpPr/>
          <p:nvPr/>
        </p:nvSpPr>
        <p:spPr>
          <a:xfrm>
            <a:off x="6208500" y="2215250"/>
            <a:ext cx="5871000" cy="58710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1"/>
          <p:cNvSpPr txBox="1">
            <a:spLocks noGrp="1"/>
          </p:cNvSpPr>
          <p:nvPr>
            <p:ph type="ctrTitle"/>
          </p:nvPr>
        </p:nvSpPr>
        <p:spPr>
          <a:xfrm>
            <a:off x="1697100" y="539500"/>
            <a:ext cx="5749800" cy="124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7600">
                <a:solidFill>
                  <a:schemeClr val="accent6"/>
                </a:solidFill>
                <a:latin typeface="Anton"/>
                <a:ea typeface="Anton"/>
                <a:cs typeface="Anton"/>
                <a:sym typeface="Anton"/>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20" name="Google Shape;120;p21"/>
          <p:cNvSpPr txBox="1">
            <a:spLocks noGrp="1"/>
          </p:cNvSpPr>
          <p:nvPr>
            <p:ph type="subTitle" idx="1"/>
          </p:nvPr>
        </p:nvSpPr>
        <p:spPr>
          <a:xfrm>
            <a:off x="1697100" y="2215250"/>
            <a:ext cx="5749800" cy="1347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800"/>
              <a:buFont typeface="Overpass Light"/>
              <a:buNone/>
              <a:defRPr sz="1600">
                <a:latin typeface="Arvo"/>
                <a:ea typeface="Arvo"/>
                <a:cs typeface="Arvo"/>
                <a:sym typeface="Arvo"/>
              </a:defRPr>
            </a:lvl1pPr>
            <a:lvl2pPr lvl="1"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2pPr>
            <a:lvl3pPr lvl="2"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3pPr>
            <a:lvl4pPr lvl="3"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4pPr>
            <a:lvl5pPr lvl="4"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5pPr>
            <a:lvl6pPr lvl="5"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6pPr>
            <a:lvl7pPr lvl="6"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7pPr>
            <a:lvl8pPr lvl="7"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8pPr>
            <a:lvl9pPr lvl="8"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9pPr>
          </a:lstStyle>
          <a:p>
            <a:endParaRPr/>
          </a:p>
        </p:txBody>
      </p:sp>
      <p:sp>
        <p:nvSpPr>
          <p:cNvPr id="121" name="Google Shape;121;p21"/>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2" name="Google Shape;122;p21"/>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3" name="Google Shape;123;p21"/>
          <p:cNvSpPr/>
          <p:nvPr/>
        </p:nvSpPr>
        <p:spPr>
          <a:xfrm>
            <a:off x="799930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4" name="Google Shape;124;p21"/>
          <p:cNvSpPr/>
          <p:nvPr/>
        </p:nvSpPr>
        <p:spPr>
          <a:xfrm>
            <a:off x="799930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5" name="Google Shape;125;p21"/>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6" name="Google Shape;126;p21"/>
          <p:cNvSpPr txBox="1"/>
          <p:nvPr/>
        </p:nvSpPr>
        <p:spPr>
          <a:xfrm>
            <a:off x="1936650" y="3752850"/>
            <a:ext cx="5270700" cy="615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300"/>
              </a:spcBef>
              <a:spcAft>
                <a:spcPts val="0"/>
              </a:spcAft>
              <a:buNone/>
            </a:pPr>
            <a:r>
              <a:rPr lang="en" sz="1000">
                <a:solidFill>
                  <a:schemeClr val="accent5"/>
                </a:solidFill>
                <a:latin typeface="Arvo"/>
                <a:ea typeface="Arvo"/>
                <a:cs typeface="Arvo"/>
                <a:sym typeface="Arvo"/>
              </a:rPr>
              <a:t>CREDITS: This presentation template was created by </a:t>
            </a:r>
            <a:r>
              <a:rPr lang="en" sz="1000" b="1">
                <a:solidFill>
                  <a:schemeClr val="accent5"/>
                </a:solidFill>
                <a:latin typeface="Arvo"/>
                <a:ea typeface="Arvo"/>
                <a:cs typeface="Arvo"/>
                <a:sym typeface="Arvo"/>
              </a:rPr>
              <a:t>Slidesgo</a:t>
            </a:r>
            <a:r>
              <a:rPr lang="en" sz="1000">
                <a:solidFill>
                  <a:schemeClr val="accent5"/>
                </a:solidFill>
                <a:latin typeface="Arvo"/>
                <a:ea typeface="Arvo"/>
                <a:cs typeface="Arvo"/>
                <a:sym typeface="Arvo"/>
              </a:rPr>
              <a:t>, including icons by </a:t>
            </a:r>
            <a:r>
              <a:rPr lang="en" sz="1000" b="1">
                <a:solidFill>
                  <a:schemeClr val="accent5"/>
                </a:solidFill>
                <a:latin typeface="Arvo"/>
                <a:ea typeface="Arvo"/>
                <a:cs typeface="Arvo"/>
                <a:sym typeface="Arvo"/>
              </a:rPr>
              <a:t>Flaticon</a:t>
            </a:r>
            <a:r>
              <a:rPr lang="en" sz="1000">
                <a:solidFill>
                  <a:schemeClr val="accent5"/>
                </a:solidFill>
                <a:latin typeface="Arvo"/>
                <a:ea typeface="Arvo"/>
                <a:cs typeface="Arvo"/>
                <a:sym typeface="Arvo"/>
              </a:rPr>
              <a:t>, and infographics &amp; images by </a:t>
            </a:r>
            <a:r>
              <a:rPr lang="en" sz="1000" b="1">
                <a:solidFill>
                  <a:schemeClr val="accent5"/>
                </a:solidFill>
                <a:latin typeface="Arvo"/>
                <a:ea typeface="Arvo"/>
                <a:cs typeface="Arvo"/>
                <a:sym typeface="Arvo"/>
              </a:rPr>
              <a:t>Freepik</a:t>
            </a:r>
            <a:endParaRPr sz="1000" b="1">
              <a:solidFill>
                <a:schemeClr val="accent5"/>
              </a:solidFill>
              <a:latin typeface="Arvo"/>
              <a:ea typeface="Arvo"/>
              <a:cs typeface="Arvo"/>
              <a:sym typeface="Arvo"/>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p:cSld name="CUSTOM_18">
    <p:bg>
      <p:bgPr>
        <a:solidFill>
          <a:schemeClr val="lt1"/>
        </a:solidFill>
        <a:effectLst/>
      </p:bgPr>
    </p:bg>
    <p:spTree>
      <p:nvGrpSpPr>
        <p:cNvPr id="1" name="Shape 127"/>
        <p:cNvGrpSpPr/>
        <p:nvPr/>
      </p:nvGrpSpPr>
      <p:grpSpPr>
        <a:xfrm>
          <a:off x="0" y="0"/>
          <a:ext cx="0" cy="0"/>
          <a:chOff x="0" y="0"/>
          <a:chExt cx="0" cy="0"/>
        </a:xfrm>
      </p:grpSpPr>
      <p:sp>
        <p:nvSpPr>
          <p:cNvPr id="128" name="Google Shape;128;p22"/>
          <p:cNvSpPr/>
          <p:nvPr/>
        </p:nvSpPr>
        <p:spPr>
          <a:xfrm flipH="1">
            <a:off x="-5157600" y="-18675"/>
            <a:ext cx="10315200" cy="103152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1">
  <p:cSld name="CUSTOM_18_1">
    <p:bg>
      <p:bgPr>
        <a:solidFill>
          <a:schemeClr val="lt1"/>
        </a:solidFill>
        <a:effectLst/>
      </p:bgPr>
    </p:bg>
    <p:spTree>
      <p:nvGrpSpPr>
        <p:cNvPr id="1" name="Shape 129"/>
        <p:cNvGrpSpPr/>
        <p:nvPr/>
      </p:nvGrpSpPr>
      <p:grpSpPr>
        <a:xfrm>
          <a:off x="0" y="0"/>
          <a:ext cx="0" cy="0"/>
          <a:chOff x="0" y="0"/>
          <a:chExt cx="0" cy="0"/>
        </a:xfrm>
      </p:grpSpPr>
      <p:sp>
        <p:nvSpPr>
          <p:cNvPr id="130" name="Google Shape;130;p23"/>
          <p:cNvSpPr/>
          <p:nvPr/>
        </p:nvSpPr>
        <p:spPr>
          <a:xfrm>
            <a:off x="3986400" y="-18675"/>
            <a:ext cx="10315200" cy="10315200"/>
          </a:xfrm>
          <a:prstGeom prst="pie">
            <a:avLst>
              <a:gd name="adj1" fmla="val 10799952"/>
              <a:gd name="adj2" fmla="val 16200000"/>
            </a:avLst>
          </a:pr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2">
  <p:cSld name="BLANK_1_2">
    <p:bg>
      <p:bgPr>
        <a:solidFill>
          <a:schemeClr val="lt1"/>
        </a:solidFill>
        <a:effectLst/>
      </p:bgPr>
    </p:bg>
    <p:spTree>
      <p:nvGrpSpPr>
        <p:cNvPr id="1" name="Shape 131"/>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3">
  <p:cSld name="BLANK_1_1_1">
    <p:bg>
      <p:bgPr>
        <a:solidFill>
          <a:schemeClr val="dk2"/>
        </a:solidFill>
        <a:effectLst/>
      </p:bgPr>
    </p:bg>
    <p:spTree>
      <p:nvGrpSpPr>
        <p:cNvPr id="1" name="Shape 132"/>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3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5"/>
              </a:buClr>
              <a:buSzPts val="2800"/>
              <a:buFont typeface="Palanquin Dark"/>
              <a:buNone/>
              <a:defRPr sz="2800">
                <a:solidFill>
                  <a:schemeClr val="accent5"/>
                </a:solidFill>
                <a:latin typeface="Palanquin Dark"/>
                <a:ea typeface="Palanquin Dark"/>
                <a:cs typeface="Palanquin Dark"/>
                <a:sym typeface="Palanquin Dark"/>
              </a:defRPr>
            </a:lvl1pPr>
            <a:lvl2pPr lvl="1">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2pPr>
            <a:lvl3pPr lvl="2">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3pPr>
            <a:lvl4pPr lvl="3">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4pPr>
            <a:lvl5pPr lvl="4">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5pPr>
            <a:lvl6pPr lvl="5">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6pPr>
            <a:lvl7pPr lvl="6">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7pPr>
            <a:lvl8pPr lvl="7">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8pPr>
            <a:lvl9pPr lvl="8">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5"/>
              </a:buClr>
              <a:buSzPts val="1800"/>
              <a:buFont typeface="Arvo"/>
              <a:buChar char="●"/>
              <a:defRPr sz="1800">
                <a:solidFill>
                  <a:schemeClr val="accent5"/>
                </a:solidFill>
                <a:latin typeface="Arvo"/>
                <a:ea typeface="Arvo"/>
                <a:cs typeface="Arvo"/>
                <a:sym typeface="Arvo"/>
              </a:defRPr>
            </a:lvl1pPr>
            <a:lvl2pPr marL="914400" lvl="1"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2pPr>
            <a:lvl3pPr marL="1371600" lvl="2"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3pPr>
            <a:lvl4pPr marL="1828800" lvl="3"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4pPr>
            <a:lvl5pPr marL="2286000" lvl="4"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5pPr>
            <a:lvl6pPr marL="2743200" lvl="5"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6pPr>
            <a:lvl7pPr marL="3200400" lvl="6"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7pPr>
            <a:lvl8pPr marL="3657600" lvl="7"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8pPr>
            <a:lvl9pPr marL="4114800" lvl="8" indent="-317500">
              <a:lnSpc>
                <a:spcPct val="115000"/>
              </a:lnSpc>
              <a:spcBef>
                <a:spcPts val="1600"/>
              </a:spcBef>
              <a:spcAft>
                <a:spcPts val="1600"/>
              </a:spcAft>
              <a:buClr>
                <a:schemeClr val="accent5"/>
              </a:buClr>
              <a:buSzPts val="1400"/>
              <a:buFont typeface="Arvo"/>
              <a:buChar char="■"/>
              <a:defRPr>
                <a:solidFill>
                  <a:schemeClr val="accent5"/>
                </a:solidFill>
                <a:latin typeface="Arvo"/>
                <a:ea typeface="Arvo"/>
                <a:cs typeface="Arvo"/>
                <a:sym typeface="Arv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2E2"/>
        </a:solidFill>
        <a:effectLst/>
      </p:bgPr>
    </p:bg>
    <p:spTree>
      <p:nvGrpSpPr>
        <p:cNvPr id="1" name="Shape 137"/>
        <p:cNvGrpSpPr/>
        <p:nvPr/>
      </p:nvGrpSpPr>
      <p:grpSpPr>
        <a:xfrm>
          <a:off x="0" y="0"/>
          <a:ext cx="0" cy="0"/>
          <a:chOff x="0" y="0"/>
          <a:chExt cx="0" cy="0"/>
        </a:xfrm>
      </p:grpSpPr>
      <p:sp>
        <p:nvSpPr>
          <p:cNvPr id="138" name="Google Shape;138;p27"/>
          <p:cNvSpPr txBox="1">
            <a:spLocks noGrp="1"/>
          </p:cNvSpPr>
          <p:nvPr>
            <p:ph type="ctrTitle"/>
          </p:nvPr>
        </p:nvSpPr>
        <p:spPr>
          <a:xfrm>
            <a:off x="667300" y="208948"/>
            <a:ext cx="3978900" cy="3331800"/>
          </a:xfrm>
          <a:prstGeom prst="rect">
            <a:avLst/>
          </a:prstGeom>
        </p:spPr>
        <p:txBody>
          <a:bodyPr spcFirstLastPara="1" wrap="square" lIns="91425" tIns="91425" rIns="91425" bIns="91425" anchor="b" anchorCtr="0">
            <a:noAutofit/>
          </a:bodyPr>
          <a:lstStyle/>
          <a:p>
            <a:pPr marL="0" lvl="0" indent="0" algn="ctr" rtl="0">
              <a:lnSpc>
                <a:spcPct val="80000"/>
              </a:lnSpc>
              <a:spcBef>
                <a:spcPts val="0"/>
              </a:spcBef>
              <a:spcAft>
                <a:spcPts val="0"/>
              </a:spcAft>
              <a:buNone/>
            </a:pPr>
            <a:r>
              <a:rPr lang="en" sz="7300">
                <a:solidFill>
                  <a:srgbClr val="333644"/>
                </a:solidFill>
              </a:rPr>
              <a:t>Mitigation</a:t>
            </a:r>
            <a:r>
              <a:rPr lang="en" sz="14100">
                <a:solidFill>
                  <a:srgbClr val="333644"/>
                </a:solidFill>
                <a:latin typeface="Anton"/>
                <a:ea typeface="Anton"/>
                <a:cs typeface="Anton"/>
                <a:sym typeface="Anton"/>
              </a:rPr>
              <a:t> </a:t>
            </a:r>
            <a:r>
              <a:rPr lang="en" sz="8300">
                <a:solidFill>
                  <a:srgbClr val="F09800"/>
                </a:solidFill>
              </a:rPr>
              <a:t>101</a:t>
            </a:r>
            <a:endParaRPr sz="8300">
              <a:solidFill>
                <a:srgbClr val="F09800"/>
              </a:solidFill>
              <a:latin typeface="Anton"/>
              <a:ea typeface="Anton"/>
              <a:cs typeface="Anton"/>
              <a:sym typeface="Anton"/>
            </a:endParaRPr>
          </a:p>
        </p:txBody>
      </p:sp>
      <p:sp>
        <p:nvSpPr>
          <p:cNvPr id="139" name="Google Shape;139;p27"/>
          <p:cNvSpPr txBox="1">
            <a:spLocks noGrp="1"/>
          </p:cNvSpPr>
          <p:nvPr>
            <p:ph type="subTitle" idx="1"/>
          </p:nvPr>
        </p:nvSpPr>
        <p:spPr>
          <a:xfrm>
            <a:off x="0" y="4467299"/>
            <a:ext cx="3312900" cy="676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t>Lone Star Justice Alliance </a:t>
            </a:r>
            <a:endParaRPr sz="1400" b="1"/>
          </a:p>
          <a:p>
            <a:pPr marL="0" lvl="0" indent="0" algn="ctr" rtl="0">
              <a:spcBef>
                <a:spcPts val="0"/>
              </a:spcBef>
              <a:spcAft>
                <a:spcPts val="0"/>
              </a:spcAft>
              <a:buNone/>
            </a:pPr>
            <a:r>
              <a:rPr lang="en" sz="1400" i="1"/>
              <a:t>Intern Training Product</a:t>
            </a:r>
            <a:r>
              <a:rPr lang="en" i="1"/>
              <a:t> </a:t>
            </a:r>
            <a:endParaRPr i="1">
              <a:solidFill>
                <a:srgbClr val="333644"/>
              </a:solidFill>
              <a:latin typeface="Arvo"/>
              <a:ea typeface="Arvo"/>
              <a:cs typeface="Arvo"/>
              <a:sym typeface="Arvo"/>
            </a:endParaRPr>
          </a:p>
        </p:txBody>
      </p:sp>
      <p:grpSp>
        <p:nvGrpSpPr>
          <p:cNvPr id="140" name="Google Shape;140;p27"/>
          <p:cNvGrpSpPr/>
          <p:nvPr/>
        </p:nvGrpSpPr>
        <p:grpSpPr>
          <a:xfrm>
            <a:off x="4799050" y="498062"/>
            <a:ext cx="3859836" cy="4169728"/>
            <a:chOff x="4799050" y="604456"/>
            <a:chExt cx="3859836" cy="4169728"/>
          </a:xfrm>
        </p:grpSpPr>
        <p:sp>
          <p:nvSpPr>
            <p:cNvPr id="141" name="Google Shape;141;p27"/>
            <p:cNvSpPr/>
            <p:nvPr/>
          </p:nvSpPr>
          <p:spPr>
            <a:xfrm>
              <a:off x="4799050" y="604456"/>
              <a:ext cx="3859836" cy="385987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7"/>
            <p:cNvSpPr/>
            <p:nvPr/>
          </p:nvSpPr>
          <p:spPr>
            <a:xfrm>
              <a:off x="5199844" y="3860262"/>
              <a:ext cx="3230969" cy="841205"/>
            </a:xfrm>
            <a:custGeom>
              <a:avLst/>
              <a:gdLst/>
              <a:ahLst/>
              <a:cxnLst/>
              <a:rect l="l" t="t" r="r" b="b"/>
              <a:pathLst>
                <a:path w="138579" h="36080" extrusionOk="0">
                  <a:moveTo>
                    <a:pt x="122501" y="1"/>
                  </a:moveTo>
                  <a:lnTo>
                    <a:pt x="101589" y="27521"/>
                  </a:lnTo>
                  <a:lnTo>
                    <a:pt x="0" y="30526"/>
                  </a:lnTo>
                  <a:lnTo>
                    <a:pt x="17617" y="36080"/>
                  </a:lnTo>
                  <a:lnTo>
                    <a:pt x="105118" y="36080"/>
                  </a:lnTo>
                  <a:cubicBezTo>
                    <a:pt x="108696" y="36080"/>
                    <a:pt x="112089" y="34476"/>
                    <a:pt x="114353" y="31704"/>
                  </a:cubicBezTo>
                  <a:lnTo>
                    <a:pt x="137434" y="3493"/>
                  </a:lnTo>
                  <a:cubicBezTo>
                    <a:pt x="138578" y="2099"/>
                    <a:pt x="137584" y="1"/>
                    <a:pt x="135780"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7"/>
            <p:cNvSpPr/>
            <p:nvPr/>
          </p:nvSpPr>
          <p:spPr>
            <a:xfrm>
              <a:off x="5227892" y="4045522"/>
              <a:ext cx="2466727" cy="434475"/>
            </a:xfrm>
            <a:custGeom>
              <a:avLst/>
              <a:gdLst/>
              <a:ahLst/>
              <a:cxnLst/>
              <a:rect l="l" t="t" r="r" b="b"/>
              <a:pathLst>
                <a:path w="105800" h="18635" extrusionOk="0">
                  <a:moveTo>
                    <a:pt x="92826" y="0"/>
                  </a:moveTo>
                  <a:cubicBezTo>
                    <a:pt x="92283" y="0"/>
                    <a:pt x="91957" y="29"/>
                    <a:pt x="91957" y="29"/>
                  </a:cubicBezTo>
                  <a:lnTo>
                    <a:pt x="1" y="29"/>
                  </a:lnTo>
                  <a:lnTo>
                    <a:pt x="1" y="18634"/>
                  </a:lnTo>
                  <a:lnTo>
                    <a:pt x="100139" y="18634"/>
                  </a:lnTo>
                  <a:lnTo>
                    <a:pt x="105799" y="7751"/>
                  </a:lnTo>
                  <a:lnTo>
                    <a:pt x="104735" y="5710"/>
                  </a:lnTo>
                  <a:cubicBezTo>
                    <a:pt x="104245" y="7314"/>
                    <a:pt x="103615" y="8475"/>
                    <a:pt x="103615" y="8475"/>
                  </a:cubicBezTo>
                  <a:cubicBezTo>
                    <a:pt x="103015" y="674"/>
                    <a:pt x="95428" y="0"/>
                    <a:pt x="928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7"/>
            <p:cNvSpPr/>
            <p:nvPr/>
          </p:nvSpPr>
          <p:spPr>
            <a:xfrm>
              <a:off x="5227892" y="3965075"/>
              <a:ext cx="2441920" cy="270641"/>
            </a:xfrm>
            <a:custGeom>
              <a:avLst/>
              <a:gdLst/>
              <a:ahLst/>
              <a:cxnLst/>
              <a:rect l="l" t="t" r="r" b="b"/>
              <a:pathLst>
                <a:path w="104736" h="11608" extrusionOk="0">
                  <a:moveTo>
                    <a:pt x="1" y="1"/>
                  </a:moveTo>
                  <a:lnTo>
                    <a:pt x="1" y="3162"/>
                  </a:lnTo>
                  <a:lnTo>
                    <a:pt x="91957" y="3162"/>
                  </a:lnTo>
                  <a:cubicBezTo>
                    <a:pt x="91957" y="3162"/>
                    <a:pt x="92283" y="3133"/>
                    <a:pt x="92826" y="3133"/>
                  </a:cubicBezTo>
                  <a:cubicBezTo>
                    <a:pt x="95428" y="3133"/>
                    <a:pt x="103015" y="3807"/>
                    <a:pt x="103615" y="11608"/>
                  </a:cubicBezTo>
                  <a:cubicBezTo>
                    <a:pt x="103615" y="11608"/>
                    <a:pt x="104245" y="10447"/>
                    <a:pt x="104735" y="8843"/>
                  </a:cubicBezTo>
                  <a:lnTo>
                    <a:pt x="10013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7"/>
            <p:cNvSpPr/>
            <p:nvPr/>
          </p:nvSpPr>
          <p:spPr>
            <a:xfrm>
              <a:off x="5177578" y="3398115"/>
              <a:ext cx="2816732" cy="574388"/>
            </a:xfrm>
            <a:custGeom>
              <a:avLst/>
              <a:gdLst/>
              <a:ahLst/>
              <a:cxnLst/>
              <a:rect l="l" t="t" r="r" b="b"/>
              <a:pathLst>
                <a:path w="120812" h="24636" extrusionOk="0">
                  <a:moveTo>
                    <a:pt x="39772" y="0"/>
                  </a:moveTo>
                  <a:lnTo>
                    <a:pt x="1489" y="20427"/>
                  </a:lnTo>
                  <a:cubicBezTo>
                    <a:pt x="628" y="20710"/>
                    <a:pt x="1" y="21524"/>
                    <a:pt x="1" y="22478"/>
                  </a:cubicBezTo>
                  <a:cubicBezTo>
                    <a:pt x="1" y="23665"/>
                    <a:pt x="972" y="24636"/>
                    <a:pt x="2159" y="24636"/>
                  </a:cubicBezTo>
                  <a:lnTo>
                    <a:pt x="94913" y="24636"/>
                  </a:lnTo>
                  <a:lnTo>
                    <a:pt x="120812" y="641"/>
                  </a:lnTo>
                  <a:cubicBezTo>
                    <a:pt x="119134" y="145"/>
                    <a:pt x="117930" y="0"/>
                    <a:pt x="1179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7"/>
            <p:cNvSpPr/>
            <p:nvPr/>
          </p:nvSpPr>
          <p:spPr>
            <a:xfrm>
              <a:off x="5227892" y="4112365"/>
              <a:ext cx="2170370" cy="33947"/>
            </a:xfrm>
            <a:custGeom>
              <a:avLst/>
              <a:gdLst/>
              <a:ahLst/>
              <a:cxnLst/>
              <a:rect l="l" t="t" r="r" b="b"/>
              <a:pathLst>
                <a:path w="93089" h="1456" extrusionOk="0">
                  <a:moveTo>
                    <a:pt x="1" y="1"/>
                  </a:moveTo>
                  <a:lnTo>
                    <a:pt x="1" y="1455"/>
                  </a:lnTo>
                  <a:lnTo>
                    <a:pt x="92361" y="1455"/>
                  </a:lnTo>
                  <a:cubicBezTo>
                    <a:pt x="92761" y="1455"/>
                    <a:pt x="93088" y="1129"/>
                    <a:pt x="93088" y="729"/>
                  </a:cubicBezTo>
                  <a:cubicBezTo>
                    <a:pt x="93088" y="328"/>
                    <a:pt x="92761" y="1"/>
                    <a:pt x="92361"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7"/>
            <p:cNvSpPr/>
            <p:nvPr/>
          </p:nvSpPr>
          <p:spPr>
            <a:xfrm>
              <a:off x="5227892" y="4229662"/>
              <a:ext cx="2170370" cy="33900"/>
            </a:xfrm>
            <a:custGeom>
              <a:avLst/>
              <a:gdLst/>
              <a:ahLst/>
              <a:cxnLst/>
              <a:rect l="l" t="t" r="r" b="b"/>
              <a:pathLst>
                <a:path w="93089" h="1454" extrusionOk="0">
                  <a:moveTo>
                    <a:pt x="1" y="0"/>
                  </a:moveTo>
                  <a:lnTo>
                    <a:pt x="1" y="1454"/>
                  </a:lnTo>
                  <a:lnTo>
                    <a:pt x="92361" y="1454"/>
                  </a:lnTo>
                  <a:cubicBezTo>
                    <a:pt x="92761" y="1454"/>
                    <a:pt x="93088" y="1127"/>
                    <a:pt x="93088" y="727"/>
                  </a:cubicBezTo>
                  <a:cubicBezTo>
                    <a:pt x="93088" y="327"/>
                    <a:pt x="92761" y="0"/>
                    <a:pt x="92361" y="0"/>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7"/>
            <p:cNvSpPr/>
            <p:nvPr/>
          </p:nvSpPr>
          <p:spPr>
            <a:xfrm>
              <a:off x="5227892" y="4346912"/>
              <a:ext cx="2170370" cy="33947"/>
            </a:xfrm>
            <a:custGeom>
              <a:avLst/>
              <a:gdLst/>
              <a:ahLst/>
              <a:cxnLst/>
              <a:rect l="l" t="t" r="r" b="b"/>
              <a:pathLst>
                <a:path w="93089" h="1456" extrusionOk="0">
                  <a:moveTo>
                    <a:pt x="1" y="1"/>
                  </a:moveTo>
                  <a:lnTo>
                    <a:pt x="1" y="1455"/>
                  </a:lnTo>
                  <a:lnTo>
                    <a:pt x="92361" y="1455"/>
                  </a:lnTo>
                  <a:cubicBezTo>
                    <a:pt x="92761" y="1455"/>
                    <a:pt x="93088" y="1128"/>
                    <a:pt x="93088" y="728"/>
                  </a:cubicBezTo>
                  <a:cubicBezTo>
                    <a:pt x="93088" y="327"/>
                    <a:pt x="92761" y="1"/>
                    <a:pt x="92361"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7"/>
            <p:cNvSpPr/>
            <p:nvPr/>
          </p:nvSpPr>
          <p:spPr>
            <a:xfrm>
              <a:off x="5177578" y="3398115"/>
              <a:ext cx="3103996" cy="1182513"/>
            </a:xfrm>
            <a:custGeom>
              <a:avLst/>
              <a:gdLst/>
              <a:ahLst/>
              <a:cxnLst/>
              <a:rect l="l" t="t" r="r" b="b"/>
              <a:pathLst>
                <a:path w="133133" h="50719" extrusionOk="0">
                  <a:moveTo>
                    <a:pt x="117930" y="0"/>
                  </a:moveTo>
                  <a:lnTo>
                    <a:pt x="111856" y="24"/>
                  </a:lnTo>
                  <a:lnTo>
                    <a:pt x="111849" y="97"/>
                  </a:lnTo>
                  <a:lnTo>
                    <a:pt x="96827" y="24"/>
                  </a:lnTo>
                  <a:lnTo>
                    <a:pt x="30500" y="12318"/>
                  </a:lnTo>
                  <a:lnTo>
                    <a:pt x="80894" y="24636"/>
                  </a:lnTo>
                  <a:lnTo>
                    <a:pt x="94913" y="24636"/>
                  </a:lnTo>
                  <a:cubicBezTo>
                    <a:pt x="100916" y="24636"/>
                    <a:pt x="105796" y="29519"/>
                    <a:pt x="105796" y="35519"/>
                  </a:cubicBezTo>
                  <a:cubicBezTo>
                    <a:pt x="105796" y="41519"/>
                    <a:pt x="100916" y="46399"/>
                    <a:pt x="94916" y="46402"/>
                  </a:cubicBezTo>
                  <a:lnTo>
                    <a:pt x="2159" y="46402"/>
                  </a:lnTo>
                  <a:cubicBezTo>
                    <a:pt x="972" y="46402"/>
                    <a:pt x="1" y="47373"/>
                    <a:pt x="1" y="48561"/>
                  </a:cubicBezTo>
                  <a:cubicBezTo>
                    <a:pt x="1" y="49748"/>
                    <a:pt x="972" y="50719"/>
                    <a:pt x="2159" y="50719"/>
                  </a:cubicBezTo>
                  <a:lnTo>
                    <a:pt x="95156" y="50719"/>
                  </a:lnTo>
                  <a:cubicBezTo>
                    <a:pt x="95230" y="50719"/>
                    <a:pt x="95306" y="50715"/>
                    <a:pt x="95379" y="50705"/>
                  </a:cubicBezTo>
                  <a:cubicBezTo>
                    <a:pt x="99852" y="50571"/>
                    <a:pt x="103844" y="48494"/>
                    <a:pt x="106543" y="45295"/>
                  </a:cubicBezTo>
                  <a:cubicBezTo>
                    <a:pt x="111772" y="39895"/>
                    <a:pt x="128813" y="22004"/>
                    <a:pt x="130321" y="16455"/>
                  </a:cubicBezTo>
                  <a:cubicBezTo>
                    <a:pt x="133133" y="6104"/>
                    <a:pt x="125641" y="2149"/>
                    <a:pt x="121105" y="731"/>
                  </a:cubicBezTo>
                  <a:cubicBezTo>
                    <a:pt x="119651" y="217"/>
                    <a:pt x="117930" y="0"/>
                    <a:pt x="1179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7"/>
            <p:cNvSpPr/>
            <p:nvPr/>
          </p:nvSpPr>
          <p:spPr>
            <a:xfrm>
              <a:off x="7073631" y="4229662"/>
              <a:ext cx="161130" cy="544522"/>
            </a:xfrm>
            <a:custGeom>
              <a:avLst/>
              <a:gdLst/>
              <a:ahLst/>
              <a:cxnLst/>
              <a:rect l="l" t="t" r="r" b="b"/>
              <a:pathLst>
                <a:path w="6911" h="23355" extrusionOk="0">
                  <a:moveTo>
                    <a:pt x="2755" y="0"/>
                  </a:moveTo>
                  <a:cubicBezTo>
                    <a:pt x="0" y="15053"/>
                    <a:pt x="2568" y="23355"/>
                    <a:pt x="2568" y="23355"/>
                  </a:cubicBezTo>
                  <a:cubicBezTo>
                    <a:pt x="3717" y="21737"/>
                    <a:pt x="3807" y="19926"/>
                    <a:pt x="3767" y="19036"/>
                  </a:cubicBezTo>
                  <a:lnTo>
                    <a:pt x="3767" y="19036"/>
                  </a:lnTo>
                  <a:cubicBezTo>
                    <a:pt x="4174" y="21761"/>
                    <a:pt x="6724" y="23355"/>
                    <a:pt x="6724" y="23355"/>
                  </a:cubicBezTo>
                  <a:cubicBezTo>
                    <a:pt x="4593" y="15810"/>
                    <a:pt x="6911" y="0"/>
                    <a:pt x="69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7"/>
            <p:cNvSpPr/>
            <p:nvPr/>
          </p:nvSpPr>
          <p:spPr>
            <a:xfrm>
              <a:off x="7121683" y="4229662"/>
              <a:ext cx="113078" cy="104358"/>
            </a:xfrm>
            <a:custGeom>
              <a:avLst/>
              <a:gdLst/>
              <a:ahLst/>
              <a:cxnLst/>
              <a:rect l="l" t="t" r="r" b="b"/>
              <a:pathLst>
                <a:path w="4850" h="4476" extrusionOk="0">
                  <a:moveTo>
                    <a:pt x="694" y="0"/>
                  </a:moveTo>
                  <a:lnTo>
                    <a:pt x="0" y="4476"/>
                  </a:lnTo>
                  <a:lnTo>
                    <a:pt x="4306" y="4396"/>
                  </a:lnTo>
                  <a:lnTo>
                    <a:pt x="485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7"/>
            <p:cNvSpPr/>
            <p:nvPr/>
          </p:nvSpPr>
          <p:spPr>
            <a:xfrm>
              <a:off x="6620061" y="1050899"/>
              <a:ext cx="100223" cy="200467"/>
            </a:xfrm>
            <a:custGeom>
              <a:avLst/>
              <a:gdLst/>
              <a:ahLst/>
              <a:cxnLst/>
              <a:rect l="l" t="t" r="r" b="b"/>
              <a:pathLst>
                <a:path w="4648" h="9297" extrusionOk="0">
                  <a:moveTo>
                    <a:pt x="4648" y="1"/>
                  </a:moveTo>
                  <a:cubicBezTo>
                    <a:pt x="2082" y="1"/>
                    <a:pt x="1" y="2082"/>
                    <a:pt x="1" y="4650"/>
                  </a:cubicBezTo>
                  <a:cubicBezTo>
                    <a:pt x="1" y="7215"/>
                    <a:pt x="2082" y="9297"/>
                    <a:pt x="4648" y="9297"/>
                  </a:cubicBezTo>
                  <a:lnTo>
                    <a:pt x="464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7"/>
            <p:cNvSpPr/>
            <p:nvPr/>
          </p:nvSpPr>
          <p:spPr>
            <a:xfrm>
              <a:off x="6718672" y="1050899"/>
              <a:ext cx="100266" cy="200467"/>
            </a:xfrm>
            <a:custGeom>
              <a:avLst/>
              <a:gdLst/>
              <a:ahLst/>
              <a:cxnLst/>
              <a:rect l="l" t="t" r="r" b="b"/>
              <a:pathLst>
                <a:path w="4650" h="9297" extrusionOk="0">
                  <a:moveTo>
                    <a:pt x="1" y="1"/>
                  </a:moveTo>
                  <a:lnTo>
                    <a:pt x="1" y="9297"/>
                  </a:lnTo>
                  <a:cubicBezTo>
                    <a:pt x="2568" y="9297"/>
                    <a:pt x="4650" y="7215"/>
                    <a:pt x="4650" y="4650"/>
                  </a:cubicBezTo>
                  <a:cubicBezTo>
                    <a:pt x="4650" y="2082"/>
                    <a:pt x="2568"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7"/>
            <p:cNvSpPr/>
            <p:nvPr/>
          </p:nvSpPr>
          <p:spPr>
            <a:xfrm>
              <a:off x="6639789" y="2741640"/>
              <a:ext cx="793" cy="1189"/>
            </a:xfrm>
            <a:custGeom>
              <a:avLst/>
              <a:gdLst/>
              <a:ahLst/>
              <a:cxnLst/>
              <a:rect l="l" t="t" r="r" b="b"/>
              <a:pathLst>
                <a:path w="34" h="51" extrusionOk="0">
                  <a:moveTo>
                    <a:pt x="0" y="0"/>
                  </a:moveTo>
                  <a:lnTo>
                    <a:pt x="0" y="51"/>
                  </a:lnTo>
                  <a:cubicBezTo>
                    <a:pt x="20" y="20"/>
                    <a:pt x="34" y="0"/>
                    <a:pt x="34" y="0"/>
                  </a:cubicBezTo>
                  <a:close/>
                </a:path>
              </a:pathLst>
            </a:custGeom>
            <a:solidFill>
              <a:srgbClr val="953F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7"/>
            <p:cNvSpPr/>
            <p:nvPr/>
          </p:nvSpPr>
          <p:spPr>
            <a:xfrm>
              <a:off x="6437275" y="2742805"/>
              <a:ext cx="286914" cy="654639"/>
            </a:xfrm>
            <a:custGeom>
              <a:avLst/>
              <a:gdLst/>
              <a:ahLst/>
              <a:cxnLst/>
              <a:rect l="l" t="t" r="r" b="b"/>
              <a:pathLst>
                <a:path w="12306" h="28078" extrusionOk="0">
                  <a:moveTo>
                    <a:pt x="8823" y="1"/>
                  </a:moveTo>
                  <a:cubicBezTo>
                    <a:pt x="8806" y="24"/>
                    <a:pt x="8786" y="50"/>
                    <a:pt x="8760" y="87"/>
                  </a:cubicBezTo>
                  <a:cubicBezTo>
                    <a:pt x="7796" y="1491"/>
                    <a:pt x="1" y="13629"/>
                    <a:pt x="8760" y="27921"/>
                  </a:cubicBezTo>
                  <a:cubicBezTo>
                    <a:pt x="8793" y="27975"/>
                    <a:pt x="8823" y="28027"/>
                    <a:pt x="8857" y="28078"/>
                  </a:cubicBezTo>
                  <a:lnTo>
                    <a:pt x="12305" y="28078"/>
                  </a:lnTo>
                  <a:lnTo>
                    <a:pt x="12305" y="44"/>
                  </a:lnTo>
                  <a:lnTo>
                    <a:pt x="8913" y="44"/>
                  </a:lnTo>
                  <a:cubicBezTo>
                    <a:pt x="8913" y="44"/>
                    <a:pt x="8880" y="90"/>
                    <a:pt x="8823" y="181"/>
                  </a:cubicBezTo>
                  <a:lnTo>
                    <a:pt x="882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7"/>
            <p:cNvSpPr/>
            <p:nvPr/>
          </p:nvSpPr>
          <p:spPr>
            <a:xfrm>
              <a:off x="6799029" y="2741640"/>
              <a:ext cx="886" cy="1189"/>
            </a:xfrm>
            <a:custGeom>
              <a:avLst/>
              <a:gdLst/>
              <a:ahLst/>
              <a:cxnLst/>
              <a:rect l="l" t="t" r="r" b="b"/>
              <a:pathLst>
                <a:path w="38" h="51" extrusionOk="0">
                  <a:moveTo>
                    <a:pt x="1" y="0"/>
                  </a:moveTo>
                  <a:cubicBezTo>
                    <a:pt x="1" y="0"/>
                    <a:pt x="14" y="17"/>
                    <a:pt x="37" y="51"/>
                  </a:cubicBezTo>
                  <a:lnTo>
                    <a:pt x="37" y="0"/>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7"/>
            <p:cNvSpPr/>
            <p:nvPr/>
          </p:nvSpPr>
          <p:spPr>
            <a:xfrm>
              <a:off x="6719806" y="2741640"/>
              <a:ext cx="1189" cy="2192"/>
            </a:xfrm>
            <a:custGeom>
              <a:avLst/>
              <a:gdLst/>
              <a:ahLst/>
              <a:cxnLst/>
              <a:rect l="l" t="t" r="r" b="b"/>
              <a:pathLst>
                <a:path w="51" h="94" extrusionOk="0">
                  <a:moveTo>
                    <a:pt x="1" y="0"/>
                  </a:moveTo>
                  <a:lnTo>
                    <a:pt x="1" y="94"/>
                  </a:lnTo>
                  <a:lnTo>
                    <a:pt x="50" y="94"/>
                  </a:lnTo>
                  <a:lnTo>
                    <a:pt x="50" y="0"/>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7"/>
            <p:cNvSpPr/>
            <p:nvPr/>
          </p:nvSpPr>
          <p:spPr>
            <a:xfrm>
              <a:off x="6719806" y="3396087"/>
              <a:ext cx="80110" cy="2611"/>
            </a:xfrm>
            <a:custGeom>
              <a:avLst/>
              <a:gdLst/>
              <a:ahLst/>
              <a:cxnLst/>
              <a:rect l="l" t="t" r="r" b="b"/>
              <a:pathLst>
                <a:path w="3436" h="112" extrusionOk="0">
                  <a:moveTo>
                    <a:pt x="3435" y="1"/>
                  </a:moveTo>
                  <a:cubicBezTo>
                    <a:pt x="3426" y="21"/>
                    <a:pt x="3412" y="38"/>
                    <a:pt x="3399" y="58"/>
                  </a:cubicBezTo>
                  <a:lnTo>
                    <a:pt x="1" y="58"/>
                  </a:lnTo>
                  <a:lnTo>
                    <a:pt x="1" y="111"/>
                  </a:lnTo>
                  <a:lnTo>
                    <a:pt x="3435" y="111"/>
                  </a:lnTo>
                  <a:lnTo>
                    <a:pt x="3435" y="1"/>
                  </a:lnTo>
                  <a:close/>
                </a:path>
              </a:pathLst>
            </a:custGeom>
            <a:solidFill>
              <a:srgbClr val="4617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7"/>
            <p:cNvSpPr/>
            <p:nvPr/>
          </p:nvSpPr>
          <p:spPr>
            <a:xfrm>
              <a:off x="6720971" y="2742805"/>
              <a:ext cx="277635" cy="654639"/>
            </a:xfrm>
            <a:custGeom>
              <a:avLst/>
              <a:gdLst/>
              <a:ahLst/>
              <a:cxnLst/>
              <a:rect l="l" t="t" r="r" b="b"/>
              <a:pathLst>
                <a:path w="11908" h="28078" extrusionOk="0">
                  <a:moveTo>
                    <a:pt x="3385" y="1"/>
                  </a:moveTo>
                  <a:lnTo>
                    <a:pt x="3385" y="321"/>
                  </a:lnTo>
                  <a:cubicBezTo>
                    <a:pt x="3269" y="137"/>
                    <a:pt x="3199" y="44"/>
                    <a:pt x="3199" y="44"/>
                  </a:cubicBezTo>
                  <a:lnTo>
                    <a:pt x="0" y="44"/>
                  </a:lnTo>
                  <a:lnTo>
                    <a:pt x="0" y="28078"/>
                  </a:lnTo>
                  <a:lnTo>
                    <a:pt x="3199" y="28078"/>
                  </a:lnTo>
                  <a:cubicBezTo>
                    <a:pt x="3262" y="27975"/>
                    <a:pt x="3325" y="27871"/>
                    <a:pt x="3385" y="27767"/>
                  </a:cubicBezTo>
                  <a:lnTo>
                    <a:pt x="3385" y="28021"/>
                  </a:lnTo>
                  <a:cubicBezTo>
                    <a:pt x="3439" y="27935"/>
                    <a:pt x="3489" y="27851"/>
                    <a:pt x="3542" y="27764"/>
                  </a:cubicBezTo>
                  <a:cubicBezTo>
                    <a:pt x="11907" y="13936"/>
                    <a:pt x="4826" y="2162"/>
                    <a:pt x="3542" y="227"/>
                  </a:cubicBezTo>
                  <a:cubicBezTo>
                    <a:pt x="3473" y="121"/>
                    <a:pt x="3419" y="47"/>
                    <a:pt x="33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7"/>
            <p:cNvSpPr/>
            <p:nvPr/>
          </p:nvSpPr>
          <p:spPr>
            <a:xfrm>
              <a:off x="6795532" y="3390188"/>
              <a:ext cx="4383" cy="7251"/>
            </a:xfrm>
            <a:custGeom>
              <a:avLst/>
              <a:gdLst/>
              <a:ahLst/>
              <a:cxnLst/>
              <a:rect l="l" t="t" r="r" b="b"/>
              <a:pathLst>
                <a:path w="188" h="311" extrusionOk="0">
                  <a:moveTo>
                    <a:pt x="187" y="0"/>
                  </a:moveTo>
                  <a:cubicBezTo>
                    <a:pt x="127" y="104"/>
                    <a:pt x="64" y="208"/>
                    <a:pt x="1" y="311"/>
                  </a:cubicBezTo>
                  <a:lnTo>
                    <a:pt x="151" y="311"/>
                  </a:lnTo>
                  <a:cubicBezTo>
                    <a:pt x="164" y="291"/>
                    <a:pt x="178" y="274"/>
                    <a:pt x="187" y="254"/>
                  </a:cubicBezTo>
                  <a:lnTo>
                    <a:pt x="187" y="0"/>
                  </a:lnTo>
                  <a:close/>
                </a:path>
              </a:pathLst>
            </a:custGeom>
            <a:solidFill>
              <a:srgbClr val="4617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7"/>
            <p:cNvSpPr/>
            <p:nvPr/>
          </p:nvSpPr>
          <p:spPr>
            <a:xfrm>
              <a:off x="6642975" y="2620494"/>
              <a:ext cx="80049" cy="129912"/>
            </a:xfrm>
            <a:custGeom>
              <a:avLst/>
              <a:gdLst/>
              <a:ahLst/>
              <a:cxnLst/>
              <a:rect l="l" t="t" r="r" b="b"/>
              <a:pathLst>
                <a:path w="3433" h="5197" extrusionOk="0">
                  <a:moveTo>
                    <a:pt x="0" y="0"/>
                  </a:moveTo>
                  <a:lnTo>
                    <a:pt x="0" y="5196"/>
                  </a:lnTo>
                  <a:lnTo>
                    <a:pt x="3433" y="5196"/>
                  </a:lnTo>
                  <a:lnTo>
                    <a:pt x="343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7"/>
            <p:cNvSpPr/>
            <p:nvPr/>
          </p:nvSpPr>
          <p:spPr>
            <a:xfrm>
              <a:off x="6719807" y="2620494"/>
              <a:ext cx="80119" cy="129912"/>
            </a:xfrm>
            <a:custGeom>
              <a:avLst/>
              <a:gdLst/>
              <a:ahLst/>
              <a:cxnLst/>
              <a:rect l="l" t="t" r="r" b="b"/>
              <a:pathLst>
                <a:path w="3436" h="5197" extrusionOk="0">
                  <a:moveTo>
                    <a:pt x="1" y="0"/>
                  </a:moveTo>
                  <a:lnTo>
                    <a:pt x="1" y="5196"/>
                  </a:lnTo>
                  <a:lnTo>
                    <a:pt x="3435" y="5196"/>
                  </a:lnTo>
                  <a:lnTo>
                    <a:pt x="34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7"/>
            <p:cNvSpPr/>
            <p:nvPr/>
          </p:nvSpPr>
          <p:spPr>
            <a:xfrm>
              <a:off x="5947223" y="3395820"/>
              <a:ext cx="774851" cy="116901"/>
            </a:xfrm>
            <a:custGeom>
              <a:avLst/>
              <a:gdLst/>
              <a:ahLst/>
              <a:cxnLst/>
              <a:rect l="l" t="t" r="r" b="b"/>
              <a:pathLst>
                <a:path w="33234" h="5014" extrusionOk="0">
                  <a:moveTo>
                    <a:pt x="3022" y="1"/>
                  </a:moveTo>
                  <a:cubicBezTo>
                    <a:pt x="1358" y="1"/>
                    <a:pt x="0" y="1362"/>
                    <a:pt x="0" y="3026"/>
                  </a:cubicBezTo>
                  <a:lnTo>
                    <a:pt x="0" y="5013"/>
                  </a:lnTo>
                  <a:lnTo>
                    <a:pt x="33234" y="5013"/>
                  </a:lnTo>
                  <a:lnTo>
                    <a:pt x="332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7"/>
            <p:cNvSpPr/>
            <p:nvPr/>
          </p:nvSpPr>
          <p:spPr>
            <a:xfrm>
              <a:off x="5888656" y="3549488"/>
              <a:ext cx="833511" cy="134248"/>
            </a:xfrm>
            <a:custGeom>
              <a:avLst/>
              <a:gdLst/>
              <a:ahLst/>
              <a:cxnLst/>
              <a:rect l="l" t="t" r="r" b="b"/>
              <a:pathLst>
                <a:path w="35750" h="5758" extrusionOk="0">
                  <a:moveTo>
                    <a:pt x="2696" y="0"/>
                  </a:moveTo>
                  <a:cubicBezTo>
                    <a:pt x="1212" y="0"/>
                    <a:pt x="1" y="1361"/>
                    <a:pt x="1" y="3025"/>
                  </a:cubicBezTo>
                  <a:lnTo>
                    <a:pt x="1" y="5757"/>
                  </a:lnTo>
                  <a:lnTo>
                    <a:pt x="35750" y="5757"/>
                  </a:lnTo>
                  <a:lnTo>
                    <a:pt x="3575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7"/>
            <p:cNvSpPr/>
            <p:nvPr/>
          </p:nvSpPr>
          <p:spPr>
            <a:xfrm>
              <a:off x="5947225" y="3512926"/>
              <a:ext cx="774851" cy="36600"/>
            </a:xfrm>
            <a:custGeom>
              <a:avLst/>
              <a:gdLst/>
              <a:ahLst/>
              <a:cxnLst/>
              <a:rect l="l" t="t" r="r" b="b"/>
              <a:pathLst>
                <a:path w="33234" h="835" extrusionOk="0">
                  <a:moveTo>
                    <a:pt x="0" y="1"/>
                  </a:moveTo>
                  <a:lnTo>
                    <a:pt x="0" y="834"/>
                  </a:lnTo>
                  <a:lnTo>
                    <a:pt x="33234" y="834"/>
                  </a:lnTo>
                  <a:lnTo>
                    <a:pt x="33234" y="1"/>
                  </a:lnTo>
                  <a:close/>
                </a:path>
              </a:pathLst>
            </a:custGeom>
            <a:solidFill>
              <a:srgbClr val="FFC2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7"/>
            <p:cNvSpPr/>
            <p:nvPr/>
          </p:nvSpPr>
          <p:spPr>
            <a:xfrm>
              <a:off x="5947223" y="3512697"/>
              <a:ext cx="774851" cy="17370"/>
            </a:xfrm>
            <a:custGeom>
              <a:avLst/>
              <a:gdLst/>
              <a:ahLst/>
              <a:cxnLst/>
              <a:rect l="l" t="t" r="r" b="b"/>
              <a:pathLst>
                <a:path w="33234" h="745" extrusionOk="0">
                  <a:moveTo>
                    <a:pt x="0" y="0"/>
                  </a:moveTo>
                  <a:lnTo>
                    <a:pt x="0" y="745"/>
                  </a:lnTo>
                  <a:lnTo>
                    <a:pt x="33234" y="745"/>
                  </a:lnTo>
                  <a:lnTo>
                    <a:pt x="3323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7"/>
            <p:cNvSpPr/>
            <p:nvPr/>
          </p:nvSpPr>
          <p:spPr>
            <a:xfrm>
              <a:off x="6722044" y="3395820"/>
              <a:ext cx="770444" cy="116901"/>
            </a:xfrm>
            <a:custGeom>
              <a:avLst/>
              <a:gdLst/>
              <a:ahLst/>
              <a:cxnLst/>
              <a:rect l="l" t="t" r="r" b="b"/>
              <a:pathLst>
                <a:path w="33045" h="5014" extrusionOk="0">
                  <a:moveTo>
                    <a:pt x="1" y="1"/>
                  </a:moveTo>
                  <a:lnTo>
                    <a:pt x="1" y="5013"/>
                  </a:lnTo>
                  <a:lnTo>
                    <a:pt x="33045" y="5013"/>
                  </a:lnTo>
                  <a:lnTo>
                    <a:pt x="33045" y="3026"/>
                  </a:lnTo>
                  <a:cubicBezTo>
                    <a:pt x="33045" y="1362"/>
                    <a:pt x="31684" y="1"/>
                    <a:pt x="300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7"/>
            <p:cNvSpPr/>
            <p:nvPr/>
          </p:nvSpPr>
          <p:spPr>
            <a:xfrm>
              <a:off x="6722137" y="3549488"/>
              <a:ext cx="831553" cy="134248"/>
            </a:xfrm>
            <a:custGeom>
              <a:avLst/>
              <a:gdLst/>
              <a:ahLst/>
              <a:cxnLst/>
              <a:rect l="l" t="t" r="r" b="b"/>
              <a:pathLst>
                <a:path w="35666" h="5758" extrusionOk="0">
                  <a:moveTo>
                    <a:pt x="1" y="0"/>
                  </a:moveTo>
                  <a:lnTo>
                    <a:pt x="1" y="5757"/>
                  </a:lnTo>
                  <a:lnTo>
                    <a:pt x="35666" y="5757"/>
                  </a:lnTo>
                  <a:lnTo>
                    <a:pt x="35666" y="3025"/>
                  </a:lnTo>
                  <a:cubicBezTo>
                    <a:pt x="35666" y="1361"/>
                    <a:pt x="34451" y="0"/>
                    <a:pt x="329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7"/>
            <p:cNvSpPr/>
            <p:nvPr/>
          </p:nvSpPr>
          <p:spPr>
            <a:xfrm>
              <a:off x="6570659" y="1281945"/>
              <a:ext cx="152364" cy="1338584"/>
            </a:xfrm>
            <a:custGeom>
              <a:avLst/>
              <a:gdLst/>
              <a:ahLst/>
              <a:cxnLst/>
              <a:rect l="l" t="t" r="r" b="b"/>
              <a:pathLst>
                <a:path w="6535" h="57413" extrusionOk="0">
                  <a:moveTo>
                    <a:pt x="3119" y="0"/>
                  </a:moveTo>
                  <a:lnTo>
                    <a:pt x="0" y="13852"/>
                  </a:lnTo>
                  <a:lnTo>
                    <a:pt x="3102" y="13852"/>
                  </a:lnTo>
                  <a:lnTo>
                    <a:pt x="3102" y="57412"/>
                  </a:lnTo>
                  <a:lnTo>
                    <a:pt x="6535" y="57412"/>
                  </a:lnTo>
                  <a:lnTo>
                    <a:pt x="6535" y="13852"/>
                  </a:lnTo>
                  <a:lnTo>
                    <a:pt x="6507" y="13852"/>
                  </a:lnTo>
                  <a:lnTo>
                    <a:pt x="6507" y="6634"/>
                  </a:lnTo>
                  <a:lnTo>
                    <a:pt x="650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7"/>
            <p:cNvSpPr/>
            <p:nvPr/>
          </p:nvSpPr>
          <p:spPr>
            <a:xfrm>
              <a:off x="6719176" y="1281945"/>
              <a:ext cx="151827" cy="322959"/>
            </a:xfrm>
            <a:custGeom>
              <a:avLst/>
              <a:gdLst/>
              <a:ahLst/>
              <a:cxnLst/>
              <a:rect l="l" t="t" r="r" b="b"/>
              <a:pathLst>
                <a:path w="6512" h="13852" extrusionOk="0">
                  <a:moveTo>
                    <a:pt x="0" y="0"/>
                  </a:moveTo>
                  <a:lnTo>
                    <a:pt x="0" y="6634"/>
                  </a:lnTo>
                  <a:lnTo>
                    <a:pt x="28" y="6634"/>
                  </a:lnTo>
                  <a:cubicBezTo>
                    <a:pt x="300" y="6634"/>
                    <a:pt x="561" y="6667"/>
                    <a:pt x="814" y="6724"/>
                  </a:cubicBezTo>
                  <a:lnTo>
                    <a:pt x="28" y="6634"/>
                  </a:lnTo>
                  <a:lnTo>
                    <a:pt x="28" y="13852"/>
                  </a:lnTo>
                  <a:lnTo>
                    <a:pt x="6511" y="13852"/>
                  </a:lnTo>
                  <a:lnTo>
                    <a:pt x="34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7"/>
            <p:cNvSpPr/>
            <p:nvPr/>
          </p:nvSpPr>
          <p:spPr>
            <a:xfrm>
              <a:off x="6722044" y="3512697"/>
              <a:ext cx="770444" cy="36814"/>
            </a:xfrm>
            <a:custGeom>
              <a:avLst/>
              <a:gdLst/>
              <a:ahLst/>
              <a:cxnLst/>
              <a:rect l="l" t="t" r="r" b="b"/>
              <a:pathLst>
                <a:path w="33045" h="1579" extrusionOk="0">
                  <a:moveTo>
                    <a:pt x="1" y="0"/>
                  </a:moveTo>
                  <a:lnTo>
                    <a:pt x="1" y="745"/>
                  </a:lnTo>
                  <a:lnTo>
                    <a:pt x="1" y="1578"/>
                  </a:lnTo>
                  <a:lnTo>
                    <a:pt x="33045" y="1578"/>
                  </a:lnTo>
                  <a:lnTo>
                    <a:pt x="33045" y="745"/>
                  </a:lnTo>
                  <a:lnTo>
                    <a:pt x="3304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7"/>
            <p:cNvSpPr/>
            <p:nvPr/>
          </p:nvSpPr>
          <p:spPr>
            <a:xfrm>
              <a:off x="6719806" y="1604878"/>
              <a:ext cx="80110" cy="1015648"/>
            </a:xfrm>
            <a:custGeom>
              <a:avLst/>
              <a:gdLst/>
              <a:ahLst/>
              <a:cxnLst/>
              <a:rect l="l" t="t" r="r" b="b"/>
              <a:pathLst>
                <a:path w="3436" h="43562" extrusionOk="0">
                  <a:moveTo>
                    <a:pt x="1" y="1"/>
                  </a:moveTo>
                  <a:lnTo>
                    <a:pt x="1" y="43561"/>
                  </a:lnTo>
                  <a:lnTo>
                    <a:pt x="3435" y="43561"/>
                  </a:lnTo>
                  <a:lnTo>
                    <a:pt x="343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7"/>
            <p:cNvSpPr/>
            <p:nvPr/>
          </p:nvSpPr>
          <p:spPr>
            <a:xfrm>
              <a:off x="6719806" y="1436592"/>
              <a:ext cx="18372" cy="2145"/>
            </a:xfrm>
            <a:custGeom>
              <a:avLst/>
              <a:gdLst/>
              <a:ahLst/>
              <a:cxnLst/>
              <a:rect l="l" t="t" r="r" b="b"/>
              <a:pathLst>
                <a:path w="788" h="92" extrusionOk="0">
                  <a:moveTo>
                    <a:pt x="1" y="1"/>
                  </a:moveTo>
                  <a:lnTo>
                    <a:pt x="787" y="91"/>
                  </a:lnTo>
                  <a:cubicBezTo>
                    <a:pt x="534" y="34"/>
                    <a:pt x="273" y="1"/>
                    <a:pt x="1" y="1"/>
                  </a:cubicBez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7"/>
            <p:cNvSpPr/>
            <p:nvPr/>
          </p:nvSpPr>
          <p:spPr>
            <a:xfrm>
              <a:off x="6719176" y="1436592"/>
              <a:ext cx="653" cy="168311"/>
            </a:xfrm>
            <a:custGeom>
              <a:avLst/>
              <a:gdLst/>
              <a:ahLst/>
              <a:cxnLst/>
              <a:rect l="l" t="t" r="r" b="b"/>
              <a:pathLst>
                <a:path w="28" h="7219" extrusionOk="0">
                  <a:moveTo>
                    <a:pt x="0" y="1"/>
                  </a:moveTo>
                  <a:lnTo>
                    <a:pt x="0" y="7219"/>
                  </a:lnTo>
                  <a:lnTo>
                    <a:pt x="28" y="7219"/>
                  </a:lnTo>
                  <a:lnTo>
                    <a:pt x="28" y="1"/>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7"/>
            <p:cNvSpPr/>
            <p:nvPr/>
          </p:nvSpPr>
          <p:spPr>
            <a:xfrm>
              <a:off x="6718672" y="1225783"/>
              <a:ext cx="236066" cy="57788"/>
            </a:xfrm>
            <a:custGeom>
              <a:avLst/>
              <a:gdLst/>
              <a:ahLst/>
              <a:cxnLst/>
              <a:rect l="l" t="t" r="r" b="b"/>
              <a:pathLst>
                <a:path w="10948" h="2680" extrusionOk="0">
                  <a:moveTo>
                    <a:pt x="1" y="1"/>
                  </a:moveTo>
                  <a:lnTo>
                    <a:pt x="1" y="2679"/>
                  </a:lnTo>
                  <a:lnTo>
                    <a:pt x="9606" y="2679"/>
                  </a:lnTo>
                  <a:cubicBezTo>
                    <a:pt x="10347" y="2679"/>
                    <a:pt x="10947" y="2079"/>
                    <a:pt x="10947" y="1342"/>
                  </a:cubicBezTo>
                  <a:cubicBezTo>
                    <a:pt x="10947" y="601"/>
                    <a:pt x="10347" y="1"/>
                    <a:pt x="960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7"/>
            <p:cNvSpPr/>
            <p:nvPr/>
          </p:nvSpPr>
          <p:spPr>
            <a:xfrm>
              <a:off x="6652915" y="1376580"/>
              <a:ext cx="66914" cy="133688"/>
            </a:xfrm>
            <a:custGeom>
              <a:avLst/>
              <a:gdLst/>
              <a:ahLst/>
              <a:cxnLst/>
              <a:rect l="l" t="t" r="r" b="b"/>
              <a:pathLst>
                <a:path w="2870" h="5734" extrusionOk="0">
                  <a:moveTo>
                    <a:pt x="2870" y="0"/>
                  </a:moveTo>
                  <a:cubicBezTo>
                    <a:pt x="1289" y="0"/>
                    <a:pt x="1" y="1284"/>
                    <a:pt x="1" y="2869"/>
                  </a:cubicBezTo>
                  <a:cubicBezTo>
                    <a:pt x="1" y="4450"/>
                    <a:pt x="1289" y="5734"/>
                    <a:pt x="2870" y="5734"/>
                  </a:cubicBezTo>
                  <a:lnTo>
                    <a:pt x="2870" y="4370"/>
                  </a:lnTo>
                  <a:cubicBezTo>
                    <a:pt x="2042" y="4370"/>
                    <a:pt x="1369" y="3696"/>
                    <a:pt x="1369" y="2869"/>
                  </a:cubicBezTo>
                  <a:cubicBezTo>
                    <a:pt x="1369" y="2039"/>
                    <a:pt x="2042" y="1365"/>
                    <a:pt x="2870" y="1365"/>
                  </a:cubicBezTo>
                  <a:lnTo>
                    <a:pt x="28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7"/>
            <p:cNvSpPr/>
            <p:nvPr/>
          </p:nvSpPr>
          <p:spPr>
            <a:xfrm>
              <a:off x="6719806" y="1376580"/>
              <a:ext cx="66891" cy="133688"/>
            </a:xfrm>
            <a:custGeom>
              <a:avLst/>
              <a:gdLst/>
              <a:ahLst/>
              <a:cxnLst/>
              <a:rect l="l" t="t" r="r" b="b"/>
              <a:pathLst>
                <a:path w="2869" h="5734" extrusionOk="0">
                  <a:moveTo>
                    <a:pt x="1" y="0"/>
                  </a:moveTo>
                  <a:lnTo>
                    <a:pt x="1" y="1365"/>
                  </a:lnTo>
                  <a:cubicBezTo>
                    <a:pt x="831" y="1365"/>
                    <a:pt x="1505" y="2039"/>
                    <a:pt x="1505" y="2869"/>
                  </a:cubicBezTo>
                  <a:cubicBezTo>
                    <a:pt x="1505" y="3696"/>
                    <a:pt x="831" y="4370"/>
                    <a:pt x="1" y="4370"/>
                  </a:cubicBezTo>
                  <a:lnTo>
                    <a:pt x="1" y="5734"/>
                  </a:lnTo>
                  <a:cubicBezTo>
                    <a:pt x="1585" y="5734"/>
                    <a:pt x="2869" y="4450"/>
                    <a:pt x="2869" y="2869"/>
                  </a:cubicBezTo>
                  <a:cubicBezTo>
                    <a:pt x="2869" y="1284"/>
                    <a:pt x="1585" y="0"/>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7"/>
            <p:cNvSpPr/>
            <p:nvPr/>
          </p:nvSpPr>
          <p:spPr>
            <a:xfrm>
              <a:off x="6483690" y="1225783"/>
              <a:ext cx="237144" cy="57788"/>
            </a:xfrm>
            <a:custGeom>
              <a:avLst/>
              <a:gdLst/>
              <a:ahLst/>
              <a:cxnLst/>
              <a:rect l="l" t="t" r="r" b="b"/>
              <a:pathLst>
                <a:path w="10998" h="2680" extrusionOk="0">
                  <a:moveTo>
                    <a:pt x="1341" y="1"/>
                  </a:moveTo>
                  <a:cubicBezTo>
                    <a:pt x="601" y="1"/>
                    <a:pt x="0" y="601"/>
                    <a:pt x="0" y="1342"/>
                  </a:cubicBezTo>
                  <a:cubicBezTo>
                    <a:pt x="0" y="2079"/>
                    <a:pt x="601" y="2679"/>
                    <a:pt x="1341" y="2679"/>
                  </a:cubicBezTo>
                  <a:lnTo>
                    <a:pt x="10998" y="2679"/>
                  </a:lnTo>
                  <a:lnTo>
                    <a:pt x="109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7"/>
            <p:cNvSpPr/>
            <p:nvPr/>
          </p:nvSpPr>
          <p:spPr>
            <a:xfrm>
              <a:off x="5682507" y="1684125"/>
              <a:ext cx="1037331" cy="283860"/>
            </a:xfrm>
            <a:custGeom>
              <a:avLst/>
              <a:gdLst/>
              <a:ahLst/>
              <a:cxnLst/>
              <a:rect l="l" t="t" r="r" b="b"/>
              <a:pathLst>
                <a:path w="44492" h="12175" extrusionOk="0">
                  <a:moveTo>
                    <a:pt x="44492" y="1"/>
                  </a:moveTo>
                  <a:cubicBezTo>
                    <a:pt x="37110" y="7"/>
                    <a:pt x="27147" y="6051"/>
                    <a:pt x="19176" y="7449"/>
                  </a:cubicBezTo>
                  <a:cubicBezTo>
                    <a:pt x="18253" y="7611"/>
                    <a:pt x="17379" y="7683"/>
                    <a:pt x="16552" y="7683"/>
                  </a:cubicBezTo>
                  <a:cubicBezTo>
                    <a:pt x="9408" y="7683"/>
                    <a:pt x="5681" y="2271"/>
                    <a:pt x="2429" y="2271"/>
                  </a:cubicBezTo>
                  <a:cubicBezTo>
                    <a:pt x="2304" y="2271"/>
                    <a:pt x="2179" y="2279"/>
                    <a:pt x="2055" y="2296"/>
                  </a:cubicBezTo>
                  <a:cubicBezTo>
                    <a:pt x="2018" y="2302"/>
                    <a:pt x="1982" y="2305"/>
                    <a:pt x="1945" y="2312"/>
                  </a:cubicBezTo>
                  <a:cubicBezTo>
                    <a:pt x="0" y="2606"/>
                    <a:pt x="120" y="5427"/>
                    <a:pt x="2082" y="5571"/>
                  </a:cubicBezTo>
                  <a:cubicBezTo>
                    <a:pt x="3779" y="5694"/>
                    <a:pt x="5677" y="6468"/>
                    <a:pt x="7535" y="8246"/>
                  </a:cubicBezTo>
                  <a:cubicBezTo>
                    <a:pt x="10462" y="11047"/>
                    <a:pt x="13730" y="12175"/>
                    <a:pt x="17522" y="12175"/>
                  </a:cubicBezTo>
                  <a:cubicBezTo>
                    <a:pt x="21404" y="12175"/>
                    <a:pt x="25835" y="10993"/>
                    <a:pt x="31010" y="9216"/>
                  </a:cubicBezTo>
                  <a:cubicBezTo>
                    <a:pt x="35972" y="7509"/>
                    <a:pt x="40003" y="7037"/>
                    <a:pt x="42863" y="7037"/>
                  </a:cubicBezTo>
                  <a:cubicBezTo>
                    <a:pt x="43457" y="7037"/>
                    <a:pt x="44001" y="7058"/>
                    <a:pt x="44492" y="7092"/>
                  </a:cubicBezTo>
                  <a:lnTo>
                    <a:pt x="44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7"/>
            <p:cNvSpPr/>
            <p:nvPr/>
          </p:nvSpPr>
          <p:spPr>
            <a:xfrm>
              <a:off x="5724030" y="1758710"/>
              <a:ext cx="36721" cy="36721"/>
            </a:xfrm>
            <a:custGeom>
              <a:avLst/>
              <a:gdLst/>
              <a:ahLst/>
              <a:cxnLst/>
              <a:rect l="l" t="t" r="r" b="b"/>
              <a:pathLst>
                <a:path w="1575" h="1575" extrusionOk="0">
                  <a:moveTo>
                    <a:pt x="788" y="1"/>
                  </a:moveTo>
                  <a:cubicBezTo>
                    <a:pt x="354" y="1"/>
                    <a:pt x="0" y="354"/>
                    <a:pt x="0" y="787"/>
                  </a:cubicBezTo>
                  <a:cubicBezTo>
                    <a:pt x="0" y="1221"/>
                    <a:pt x="354" y="1574"/>
                    <a:pt x="788" y="1574"/>
                  </a:cubicBezTo>
                  <a:cubicBezTo>
                    <a:pt x="1221" y="1574"/>
                    <a:pt x="1575" y="1221"/>
                    <a:pt x="1575" y="787"/>
                  </a:cubicBezTo>
                  <a:cubicBezTo>
                    <a:pt x="1575" y="354"/>
                    <a:pt x="1221" y="1"/>
                    <a:pt x="788" y="1"/>
                  </a:cubicBez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7"/>
            <p:cNvSpPr/>
            <p:nvPr/>
          </p:nvSpPr>
          <p:spPr>
            <a:xfrm>
              <a:off x="6464019" y="1603282"/>
              <a:ext cx="255812" cy="62484"/>
            </a:xfrm>
            <a:custGeom>
              <a:avLst/>
              <a:gdLst/>
              <a:ahLst/>
              <a:cxnLst/>
              <a:rect l="l" t="t" r="r" b="b"/>
              <a:pathLst>
                <a:path w="10972" h="2680" extrusionOk="0">
                  <a:moveTo>
                    <a:pt x="1342" y="1"/>
                  </a:moveTo>
                  <a:cubicBezTo>
                    <a:pt x="601" y="1"/>
                    <a:pt x="1" y="601"/>
                    <a:pt x="1" y="1339"/>
                  </a:cubicBezTo>
                  <a:cubicBezTo>
                    <a:pt x="1" y="2079"/>
                    <a:pt x="601" y="2679"/>
                    <a:pt x="1342" y="2679"/>
                  </a:cubicBezTo>
                  <a:lnTo>
                    <a:pt x="10972" y="2679"/>
                  </a:lnTo>
                  <a:lnTo>
                    <a:pt x="1097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7"/>
            <p:cNvSpPr/>
            <p:nvPr/>
          </p:nvSpPr>
          <p:spPr>
            <a:xfrm>
              <a:off x="6719806" y="1603282"/>
              <a:ext cx="255859" cy="62484"/>
            </a:xfrm>
            <a:custGeom>
              <a:avLst/>
              <a:gdLst/>
              <a:ahLst/>
              <a:cxnLst/>
              <a:rect l="l" t="t" r="r" b="b"/>
              <a:pathLst>
                <a:path w="10974" h="2680" extrusionOk="0">
                  <a:moveTo>
                    <a:pt x="1" y="1"/>
                  </a:moveTo>
                  <a:lnTo>
                    <a:pt x="1" y="2679"/>
                  </a:lnTo>
                  <a:lnTo>
                    <a:pt x="9633" y="2679"/>
                  </a:lnTo>
                  <a:cubicBezTo>
                    <a:pt x="10373" y="2679"/>
                    <a:pt x="10974" y="2079"/>
                    <a:pt x="10974" y="1339"/>
                  </a:cubicBezTo>
                  <a:cubicBezTo>
                    <a:pt x="10974" y="601"/>
                    <a:pt x="10373" y="1"/>
                    <a:pt x="96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7"/>
            <p:cNvSpPr/>
            <p:nvPr/>
          </p:nvSpPr>
          <p:spPr>
            <a:xfrm>
              <a:off x="5448916" y="1764702"/>
              <a:ext cx="293513" cy="1140197"/>
            </a:xfrm>
            <a:custGeom>
              <a:avLst/>
              <a:gdLst/>
              <a:ahLst/>
              <a:cxnLst/>
              <a:rect l="l" t="t" r="r" b="b"/>
              <a:pathLst>
                <a:path w="12589" h="48904" extrusionOk="0">
                  <a:moveTo>
                    <a:pt x="12588" y="0"/>
                  </a:moveTo>
                  <a:cubicBezTo>
                    <a:pt x="12161" y="0"/>
                    <a:pt x="11791" y="290"/>
                    <a:pt x="11688" y="704"/>
                  </a:cubicBezTo>
                  <a:lnTo>
                    <a:pt x="70" y="47756"/>
                  </a:lnTo>
                  <a:cubicBezTo>
                    <a:pt x="0" y="48033"/>
                    <a:pt x="64" y="48323"/>
                    <a:pt x="241" y="48550"/>
                  </a:cubicBezTo>
                  <a:cubicBezTo>
                    <a:pt x="413" y="48774"/>
                    <a:pt x="684" y="48903"/>
                    <a:pt x="971" y="48903"/>
                  </a:cubicBezTo>
                  <a:lnTo>
                    <a:pt x="12588" y="48903"/>
                  </a:lnTo>
                  <a:lnTo>
                    <a:pt x="12588" y="47053"/>
                  </a:lnTo>
                  <a:lnTo>
                    <a:pt x="2151" y="47053"/>
                  </a:lnTo>
                  <a:lnTo>
                    <a:pt x="12588" y="4790"/>
                  </a:lnTo>
                  <a:lnTo>
                    <a:pt x="125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7"/>
            <p:cNvSpPr/>
            <p:nvPr/>
          </p:nvSpPr>
          <p:spPr>
            <a:xfrm>
              <a:off x="5742403" y="1764702"/>
              <a:ext cx="293489" cy="1140197"/>
            </a:xfrm>
            <a:custGeom>
              <a:avLst/>
              <a:gdLst/>
              <a:ahLst/>
              <a:cxnLst/>
              <a:rect l="l" t="t" r="r" b="b"/>
              <a:pathLst>
                <a:path w="12588" h="48904" extrusionOk="0">
                  <a:moveTo>
                    <a:pt x="0" y="0"/>
                  </a:moveTo>
                  <a:lnTo>
                    <a:pt x="0" y="4790"/>
                  </a:lnTo>
                  <a:lnTo>
                    <a:pt x="10436" y="47053"/>
                  </a:lnTo>
                  <a:lnTo>
                    <a:pt x="0" y="47053"/>
                  </a:lnTo>
                  <a:lnTo>
                    <a:pt x="0" y="48903"/>
                  </a:lnTo>
                  <a:lnTo>
                    <a:pt x="11620" y="48903"/>
                  </a:lnTo>
                  <a:cubicBezTo>
                    <a:pt x="11904" y="48903"/>
                    <a:pt x="12174" y="48774"/>
                    <a:pt x="12348" y="48550"/>
                  </a:cubicBezTo>
                  <a:cubicBezTo>
                    <a:pt x="12525" y="48323"/>
                    <a:pt x="12588" y="48033"/>
                    <a:pt x="12517" y="47756"/>
                  </a:cubicBezTo>
                  <a:lnTo>
                    <a:pt x="901" y="704"/>
                  </a:lnTo>
                  <a:cubicBezTo>
                    <a:pt x="797" y="290"/>
                    <a:pt x="427"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7"/>
            <p:cNvSpPr/>
            <p:nvPr/>
          </p:nvSpPr>
          <p:spPr>
            <a:xfrm>
              <a:off x="5376663" y="2861711"/>
              <a:ext cx="365766" cy="378193"/>
            </a:xfrm>
            <a:custGeom>
              <a:avLst/>
              <a:gdLst/>
              <a:ahLst/>
              <a:cxnLst/>
              <a:rect l="l" t="t" r="r" b="b"/>
              <a:pathLst>
                <a:path w="15688" h="16221" extrusionOk="0">
                  <a:moveTo>
                    <a:pt x="1418" y="1"/>
                  </a:moveTo>
                  <a:cubicBezTo>
                    <a:pt x="611" y="1"/>
                    <a:pt x="1" y="1044"/>
                    <a:pt x="147" y="2175"/>
                  </a:cubicBezTo>
                  <a:cubicBezTo>
                    <a:pt x="1175" y="10107"/>
                    <a:pt x="7742" y="16220"/>
                    <a:pt x="15687" y="16220"/>
                  </a:cubicBezTo>
                  <a:lnTo>
                    <a:pt x="156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7"/>
            <p:cNvSpPr/>
            <p:nvPr/>
          </p:nvSpPr>
          <p:spPr>
            <a:xfrm>
              <a:off x="5742403" y="2861711"/>
              <a:ext cx="365742" cy="378193"/>
            </a:xfrm>
            <a:custGeom>
              <a:avLst/>
              <a:gdLst/>
              <a:ahLst/>
              <a:cxnLst/>
              <a:rect l="l" t="t" r="r" b="b"/>
              <a:pathLst>
                <a:path w="15687" h="16221" extrusionOk="0">
                  <a:moveTo>
                    <a:pt x="0" y="1"/>
                  </a:moveTo>
                  <a:lnTo>
                    <a:pt x="0" y="16220"/>
                  </a:lnTo>
                  <a:cubicBezTo>
                    <a:pt x="7945" y="16220"/>
                    <a:pt x="14512" y="10107"/>
                    <a:pt x="15539" y="2175"/>
                  </a:cubicBezTo>
                  <a:cubicBezTo>
                    <a:pt x="15686" y="1044"/>
                    <a:pt x="15076" y="1"/>
                    <a:pt x="142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7"/>
            <p:cNvSpPr/>
            <p:nvPr/>
          </p:nvSpPr>
          <p:spPr>
            <a:xfrm>
              <a:off x="5386386" y="2825153"/>
              <a:ext cx="356043" cy="36581"/>
            </a:xfrm>
            <a:custGeom>
              <a:avLst/>
              <a:gdLst/>
              <a:ahLst/>
              <a:cxnLst/>
              <a:rect l="l" t="t" r="r" b="b"/>
              <a:pathLst>
                <a:path w="15271" h="1569" extrusionOk="0">
                  <a:moveTo>
                    <a:pt x="781" y="0"/>
                  </a:moveTo>
                  <a:cubicBezTo>
                    <a:pt x="351" y="0"/>
                    <a:pt x="1" y="354"/>
                    <a:pt x="1" y="785"/>
                  </a:cubicBezTo>
                  <a:cubicBezTo>
                    <a:pt x="1" y="1215"/>
                    <a:pt x="351" y="1569"/>
                    <a:pt x="781" y="1569"/>
                  </a:cubicBezTo>
                  <a:lnTo>
                    <a:pt x="15270" y="1569"/>
                  </a:lnTo>
                  <a:lnTo>
                    <a:pt x="152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7"/>
            <p:cNvSpPr/>
            <p:nvPr/>
          </p:nvSpPr>
          <p:spPr>
            <a:xfrm>
              <a:off x="5742403" y="2825153"/>
              <a:ext cx="356090" cy="36581"/>
            </a:xfrm>
            <a:custGeom>
              <a:avLst/>
              <a:gdLst/>
              <a:ahLst/>
              <a:cxnLst/>
              <a:rect l="l" t="t" r="r" b="b"/>
              <a:pathLst>
                <a:path w="15273" h="1569" extrusionOk="0">
                  <a:moveTo>
                    <a:pt x="0" y="0"/>
                  </a:moveTo>
                  <a:lnTo>
                    <a:pt x="0" y="1569"/>
                  </a:lnTo>
                  <a:lnTo>
                    <a:pt x="14489" y="1569"/>
                  </a:lnTo>
                  <a:cubicBezTo>
                    <a:pt x="14919" y="1569"/>
                    <a:pt x="15273" y="1215"/>
                    <a:pt x="15273" y="785"/>
                  </a:cubicBezTo>
                  <a:cubicBezTo>
                    <a:pt x="15273" y="354"/>
                    <a:pt x="14919" y="0"/>
                    <a:pt x="144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7"/>
            <p:cNvSpPr/>
            <p:nvPr/>
          </p:nvSpPr>
          <p:spPr>
            <a:xfrm>
              <a:off x="6722510" y="1684125"/>
              <a:ext cx="1037331" cy="283860"/>
            </a:xfrm>
            <a:custGeom>
              <a:avLst/>
              <a:gdLst/>
              <a:ahLst/>
              <a:cxnLst/>
              <a:rect l="l" t="t" r="r" b="b"/>
              <a:pathLst>
                <a:path w="44492" h="12175" extrusionOk="0">
                  <a:moveTo>
                    <a:pt x="1" y="1"/>
                  </a:moveTo>
                  <a:lnTo>
                    <a:pt x="1" y="7092"/>
                  </a:lnTo>
                  <a:cubicBezTo>
                    <a:pt x="492" y="7058"/>
                    <a:pt x="1035" y="7037"/>
                    <a:pt x="1629" y="7037"/>
                  </a:cubicBezTo>
                  <a:cubicBezTo>
                    <a:pt x="4489" y="7037"/>
                    <a:pt x="8519" y="7509"/>
                    <a:pt x="13479" y="9216"/>
                  </a:cubicBezTo>
                  <a:cubicBezTo>
                    <a:pt x="18654" y="10993"/>
                    <a:pt x="23086" y="12175"/>
                    <a:pt x="26968" y="12175"/>
                  </a:cubicBezTo>
                  <a:cubicBezTo>
                    <a:pt x="30760" y="12175"/>
                    <a:pt x="34028" y="11047"/>
                    <a:pt x="36954" y="8246"/>
                  </a:cubicBezTo>
                  <a:cubicBezTo>
                    <a:pt x="38812" y="6468"/>
                    <a:pt x="40709" y="5694"/>
                    <a:pt x="42411" y="5571"/>
                  </a:cubicBezTo>
                  <a:cubicBezTo>
                    <a:pt x="44372" y="5427"/>
                    <a:pt x="44492" y="2606"/>
                    <a:pt x="42543" y="2312"/>
                  </a:cubicBezTo>
                  <a:cubicBezTo>
                    <a:pt x="42507" y="2305"/>
                    <a:pt x="42471" y="2302"/>
                    <a:pt x="42434" y="2296"/>
                  </a:cubicBezTo>
                  <a:cubicBezTo>
                    <a:pt x="42310" y="2279"/>
                    <a:pt x="42185" y="2271"/>
                    <a:pt x="42060" y="2271"/>
                  </a:cubicBezTo>
                  <a:cubicBezTo>
                    <a:pt x="38811" y="2271"/>
                    <a:pt x="35084" y="7683"/>
                    <a:pt x="27938" y="7683"/>
                  </a:cubicBezTo>
                  <a:cubicBezTo>
                    <a:pt x="27110" y="7683"/>
                    <a:pt x="26237" y="7611"/>
                    <a:pt x="25313" y="7449"/>
                  </a:cubicBezTo>
                  <a:cubicBezTo>
                    <a:pt x="17345" y="6051"/>
                    <a:pt x="7382" y="7"/>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7"/>
            <p:cNvSpPr/>
            <p:nvPr/>
          </p:nvSpPr>
          <p:spPr>
            <a:xfrm>
              <a:off x="7681588" y="1758710"/>
              <a:ext cx="36628" cy="36721"/>
            </a:xfrm>
            <a:custGeom>
              <a:avLst/>
              <a:gdLst/>
              <a:ahLst/>
              <a:cxnLst/>
              <a:rect l="l" t="t" r="r" b="b"/>
              <a:pathLst>
                <a:path w="1571" h="1575" extrusionOk="0">
                  <a:moveTo>
                    <a:pt x="784" y="1"/>
                  </a:moveTo>
                  <a:cubicBezTo>
                    <a:pt x="350" y="1"/>
                    <a:pt x="0" y="354"/>
                    <a:pt x="0" y="787"/>
                  </a:cubicBezTo>
                  <a:cubicBezTo>
                    <a:pt x="0" y="1221"/>
                    <a:pt x="350" y="1574"/>
                    <a:pt x="784" y="1574"/>
                  </a:cubicBezTo>
                  <a:cubicBezTo>
                    <a:pt x="1218" y="1574"/>
                    <a:pt x="1571" y="1221"/>
                    <a:pt x="1571" y="787"/>
                  </a:cubicBezTo>
                  <a:cubicBezTo>
                    <a:pt x="1571" y="354"/>
                    <a:pt x="1218" y="1"/>
                    <a:pt x="784" y="1"/>
                  </a:cubicBez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7"/>
            <p:cNvSpPr/>
            <p:nvPr/>
          </p:nvSpPr>
          <p:spPr>
            <a:xfrm>
              <a:off x="7699843" y="1764702"/>
              <a:ext cx="293513" cy="1140197"/>
            </a:xfrm>
            <a:custGeom>
              <a:avLst/>
              <a:gdLst/>
              <a:ahLst/>
              <a:cxnLst/>
              <a:rect l="l" t="t" r="r" b="b"/>
              <a:pathLst>
                <a:path w="12589" h="48904" extrusionOk="0">
                  <a:moveTo>
                    <a:pt x="1" y="0"/>
                  </a:moveTo>
                  <a:lnTo>
                    <a:pt x="1" y="4790"/>
                  </a:lnTo>
                  <a:lnTo>
                    <a:pt x="10438" y="47053"/>
                  </a:lnTo>
                  <a:lnTo>
                    <a:pt x="1" y="47053"/>
                  </a:lnTo>
                  <a:lnTo>
                    <a:pt x="1" y="48903"/>
                  </a:lnTo>
                  <a:lnTo>
                    <a:pt x="11622" y="48903"/>
                  </a:lnTo>
                  <a:cubicBezTo>
                    <a:pt x="11905" y="48903"/>
                    <a:pt x="12175" y="48774"/>
                    <a:pt x="12352" y="48550"/>
                  </a:cubicBezTo>
                  <a:cubicBezTo>
                    <a:pt x="12525" y="48323"/>
                    <a:pt x="12589" y="48033"/>
                    <a:pt x="12522" y="47756"/>
                  </a:cubicBezTo>
                  <a:lnTo>
                    <a:pt x="901" y="704"/>
                  </a:lnTo>
                  <a:cubicBezTo>
                    <a:pt x="798" y="290"/>
                    <a:pt x="427"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7"/>
            <p:cNvSpPr/>
            <p:nvPr/>
          </p:nvSpPr>
          <p:spPr>
            <a:xfrm>
              <a:off x="7406380" y="1764702"/>
              <a:ext cx="293489" cy="1140197"/>
            </a:xfrm>
            <a:custGeom>
              <a:avLst/>
              <a:gdLst/>
              <a:ahLst/>
              <a:cxnLst/>
              <a:rect l="l" t="t" r="r" b="b"/>
              <a:pathLst>
                <a:path w="12588" h="48904" extrusionOk="0">
                  <a:moveTo>
                    <a:pt x="12588" y="0"/>
                  </a:moveTo>
                  <a:cubicBezTo>
                    <a:pt x="12164" y="0"/>
                    <a:pt x="11791" y="290"/>
                    <a:pt x="11690" y="704"/>
                  </a:cubicBezTo>
                  <a:lnTo>
                    <a:pt x="71" y="47756"/>
                  </a:lnTo>
                  <a:cubicBezTo>
                    <a:pt x="0" y="48033"/>
                    <a:pt x="63" y="48323"/>
                    <a:pt x="240" y="48550"/>
                  </a:cubicBezTo>
                  <a:cubicBezTo>
                    <a:pt x="417" y="48774"/>
                    <a:pt x="684" y="48903"/>
                    <a:pt x="971" y="48903"/>
                  </a:cubicBezTo>
                  <a:lnTo>
                    <a:pt x="12588" y="48903"/>
                  </a:lnTo>
                  <a:lnTo>
                    <a:pt x="12588" y="47053"/>
                  </a:lnTo>
                  <a:lnTo>
                    <a:pt x="2152" y="47053"/>
                  </a:lnTo>
                  <a:lnTo>
                    <a:pt x="12588" y="4790"/>
                  </a:lnTo>
                  <a:lnTo>
                    <a:pt x="125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7"/>
            <p:cNvSpPr/>
            <p:nvPr/>
          </p:nvSpPr>
          <p:spPr>
            <a:xfrm>
              <a:off x="7699843" y="2861711"/>
              <a:ext cx="365766" cy="378193"/>
            </a:xfrm>
            <a:custGeom>
              <a:avLst/>
              <a:gdLst/>
              <a:ahLst/>
              <a:cxnLst/>
              <a:rect l="l" t="t" r="r" b="b"/>
              <a:pathLst>
                <a:path w="15688" h="16221" extrusionOk="0">
                  <a:moveTo>
                    <a:pt x="1" y="1"/>
                  </a:moveTo>
                  <a:lnTo>
                    <a:pt x="1" y="16220"/>
                  </a:lnTo>
                  <a:cubicBezTo>
                    <a:pt x="7949" y="16220"/>
                    <a:pt x="14513" y="10107"/>
                    <a:pt x="15541" y="2175"/>
                  </a:cubicBezTo>
                  <a:cubicBezTo>
                    <a:pt x="15687" y="1044"/>
                    <a:pt x="15076" y="1"/>
                    <a:pt x="14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7"/>
            <p:cNvSpPr/>
            <p:nvPr/>
          </p:nvSpPr>
          <p:spPr>
            <a:xfrm>
              <a:off x="7334127" y="2861711"/>
              <a:ext cx="365742" cy="378193"/>
            </a:xfrm>
            <a:custGeom>
              <a:avLst/>
              <a:gdLst/>
              <a:ahLst/>
              <a:cxnLst/>
              <a:rect l="l" t="t" r="r" b="b"/>
              <a:pathLst>
                <a:path w="15687" h="16221" extrusionOk="0">
                  <a:moveTo>
                    <a:pt x="1418" y="1"/>
                  </a:moveTo>
                  <a:cubicBezTo>
                    <a:pt x="614" y="1"/>
                    <a:pt x="0" y="1044"/>
                    <a:pt x="148" y="2175"/>
                  </a:cubicBezTo>
                  <a:cubicBezTo>
                    <a:pt x="1178" y="10107"/>
                    <a:pt x="7742" y="16220"/>
                    <a:pt x="15687" y="16220"/>
                  </a:cubicBezTo>
                  <a:lnTo>
                    <a:pt x="156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7"/>
            <p:cNvSpPr/>
            <p:nvPr/>
          </p:nvSpPr>
          <p:spPr>
            <a:xfrm>
              <a:off x="7699843" y="2825153"/>
              <a:ext cx="356113" cy="36581"/>
            </a:xfrm>
            <a:custGeom>
              <a:avLst/>
              <a:gdLst/>
              <a:ahLst/>
              <a:cxnLst/>
              <a:rect l="l" t="t" r="r" b="b"/>
              <a:pathLst>
                <a:path w="15274" h="1569" extrusionOk="0">
                  <a:moveTo>
                    <a:pt x="1" y="0"/>
                  </a:moveTo>
                  <a:lnTo>
                    <a:pt x="1" y="1569"/>
                  </a:lnTo>
                  <a:lnTo>
                    <a:pt x="14490" y="1569"/>
                  </a:lnTo>
                  <a:cubicBezTo>
                    <a:pt x="14920" y="1569"/>
                    <a:pt x="15273" y="1215"/>
                    <a:pt x="15273" y="785"/>
                  </a:cubicBezTo>
                  <a:cubicBezTo>
                    <a:pt x="15273" y="354"/>
                    <a:pt x="14920" y="0"/>
                    <a:pt x="144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7"/>
            <p:cNvSpPr/>
            <p:nvPr/>
          </p:nvSpPr>
          <p:spPr>
            <a:xfrm>
              <a:off x="7343850" y="2825153"/>
              <a:ext cx="356020" cy="36581"/>
            </a:xfrm>
            <a:custGeom>
              <a:avLst/>
              <a:gdLst/>
              <a:ahLst/>
              <a:cxnLst/>
              <a:rect l="l" t="t" r="r" b="b"/>
              <a:pathLst>
                <a:path w="15270" h="1569" extrusionOk="0">
                  <a:moveTo>
                    <a:pt x="781" y="0"/>
                  </a:moveTo>
                  <a:cubicBezTo>
                    <a:pt x="351" y="0"/>
                    <a:pt x="0" y="354"/>
                    <a:pt x="0" y="785"/>
                  </a:cubicBezTo>
                  <a:cubicBezTo>
                    <a:pt x="0" y="1215"/>
                    <a:pt x="351" y="1569"/>
                    <a:pt x="781" y="1569"/>
                  </a:cubicBezTo>
                  <a:lnTo>
                    <a:pt x="15270" y="1569"/>
                  </a:lnTo>
                  <a:lnTo>
                    <a:pt x="15270" y="0"/>
                  </a:lnTo>
                  <a:close/>
                </a:path>
              </a:pathLst>
            </a:custGeom>
            <a:solidFill>
              <a:srgbClr val="4617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7"/>
            <p:cNvSpPr/>
            <p:nvPr/>
          </p:nvSpPr>
          <p:spPr>
            <a:xfrm>
              <a:off x="6461056" y="1843622"/>
              <a:ext cx="258750" cy="305800"/>
            </a:xfrm>
            <a:custGeom>
              <a:avLst/>
              <a:gdLst/>
              <a:ahLst/>
              <a:cxnLst/>
              <a:rect l="l" t="t" r="r" b="b"/>
              <a:pathLst>
                <a:path w="11098" h="13116" extrusionOk="0">
                  <a:moveTo>
                    <a:pt x="201" y="1"/>
                  </a:moveTo>
                  <a:cubicBezTo>
                    <a:pt x="70" y="678"/>
                    <a:pt x="1" y="1378"/>
                    <a:pt x="1" y="2095"/>
                  </a:cubicBezTo>
                  <a:cubicBezTo>
                    <a:pt x="1" y="8172"/>
                    <a:pt x="4947" y="13115"/>
                    <a:pt x="11020" y="13115"/>
                  </a:cubicBezTo>
                  <a:lnTo>
                    <a:pt x="11097" y="13115"/>
                  </a:lnTo>
                  <a:lnTo>
                    <a:pt x="11097" y="10384"/>
                  </a:lnTo>
                  <a:lnTo>
                    <a:pt x="11020" y="10384"/>
                  </a:lnTo>
                  <a:cubicBezTo>
                    <a:pt x="6451" y="10384"/>
                    <a:pt x="2732" y="6665"/>
                    <a:pt x="2732" y="2095"/>
                  </a:cubicBezTo>
                  <a:cubicBezTo>
                    <a:pt x="2732" y="1394"/>
                    <a:pt x="2818" y="714"/>
                    <a:pt x="2986" y="64"/>
                  </a:cubicBezTo>
                  <a:lnTo>
                    <a:pt x="1001" y="64"/>
                  </a:lnTo>
                  <a:cubicBezTo>
                    <a:pt x="728" y="64"/>
                    <a:pt x="464" y="44"/>
                    <a:pt x="2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7"/>
            <p:cNvSpPr/>
            <p:nvPr/>
          </p:nvSpPr>
          <p:spPr>
            <a:xfrm>
              <a:off x="6720971" y="1845091"/>
              <a:ext cx="255159" cy="304331"/>
            </a:xfrm>
            <a:custGeom>
              <a:avLst/>
              <a:gdLst/>
              <a:ahLst/>
              <a:cxnLst/>
              <a:rect l="l" t="t" r="r" b="b"/>
              <a:pathLst>
                <a:path w="10944" h="13053" extrusionOk="0">
                  <a:moveTo>
                    <a:pt x="7962" y="1"/>
                  </a:moveTo>
                  <a:cubicBezTo>
                    <a:pt x="8125" y="651"/>
                    <a:pt x="8216" y="1331"/>
                    <a:pt x="8216" y="2032"/>
                  </a:cubicBezTo>
                  <a:cubicBezTo>
                    <a:pt x="8216" y="6579"/>
                    <a:pt x="4537" y="10281"/>
                    <a:pt x="0" y="10321"/>
                  </a:cubicBezTo>
                  <a:lnTo>
                    <a:pt x="0" y="13052"/>
                  </a:lnTo>
                  <a:cubicBezTo>
                    <a:pt x="6041" y="13009"/>
                    <a:pt x="10944" y="8083"/>
                    <a:pt x="10944" y="2032"/>
                  </a:cubicBezTo>
                  <a:cubicBezTo>
                    <a:pt x="10944" y="1339"/>
                    <a:pt x="10880" y="661"/>
                    <a:pt x="107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2D9C3"/>
        </a:solidFill>
        <a:effectLst/>
      </p:bgPr>
    </p:bg>
    <p:spTree>
      <p:nvGrpSpPr>
        <p:cNvPr id="1" name="Shape 202"/>
        <p:cNvGrpSpPr/>
        <p:nvPr/>
      </p:nvGrpSpPr>
      <p:grpSpPr>
        <a:xfrm>
          <a:off x="0" y="0"/>
          <a:ext cx="0" cy="0"/>
          <a:chOff x="0" y="0"/>
          <a:chExt cx="0" cy="0"/>
        </a:xfrm>
      </p:grpSpPr>
      <p:sp>
        <p:nvSpPr>
          <p:cNvPr id="203" name="Google Shape;203;p28"/>
          <p:cNvSpPr txBox="1">
            <a:spLocks noGrp="1"/>
          </p:cNvSpPr>
          <p:nvPr>
            <p:ph type="ctrTitle"/>
          </p:nvPr>
        </p:nvSpPr>
        <p:spPr>
          <a:xfrm>
            <a:off x="3686650" y="807850"/>
            <a:ext cx="4844400" cy="9462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What is </a:t>
            </a:r>
            <a:r>
              <a:rPr lang="en">
                <a:solidFill>
                  <a:schemeClr val="accent2"/>
                </a:solidFill>
              </a:rPr>
              <a:t>Mitigation?</a:t>
            </a:r>
            <a:endParaRPr>
              <a:solidFill>
                <a:schemeClr val="accent2"/>
              </a:solidFill>
            </a:endParaRPr>
          </a:p>
        </p:txBody>
      </p:sp>
      <p:sp>
        <p:nvSpPr>
          <p:cNvPr id="204" name="Google Shape;204;p28"/>
          <p:cNvSpPr/>
          <p:nvPr/>
        </p:nvSpPr>
        <p:spPr>
          <a:xfrm>
            <a:off x="341300" y="597837"/>
            <a:ext cx="3859836" cy="385987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7F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5" name="Google Shape;205;p28"/>
          <p:cNvGrpSpPr/>
          <p:nvPr/>
        </p:nvGrpSpPr>
        <p:grpSpPr>
          <a:xfrm>
            <a:off x="992313" y="1801099"/>
            <a:ext cx="2694334" cy="2656604"/>
            <a:chOff x="992313" y="1801099"/>
            <a:chExt cx="2694334" cy="2656604"/>
          </a:xfrm>
        </p:grpSpPr>
        <p:grpSp>
          <p:nvGrpSpPr>
            <p:cNvPr id="206" name="Google Shape;206;p28"/>
            <p:cNvGrpSpPr/>
            <p:nvPr/>
          </p:nvGrpSpPr>
          <p:grpSpPr>
            <a:xfrm>
              <a:off x="1282129" y="1801099"/>
              <a:ext cx="1855742" cy="2435663"/>
              <a:chOff x="4020000" y="4232425"/>
              <a:chExt cx="961325" cy="1146950"/>
            </a:xfrm>
          </p:grpSpPr>
          <p:sp>
            <p:nvSpPr>
              <p:cNvPr id="207" name="Google Shape;207;p28"/>
              <p:cNvSpPr/>
              <p:nvPr/>
            </p:nvSpPr>
            <p:spPr>
              <a:xfrm>
                <a:off x="4097750" y="4232425"/>
                <a:ext cx="883575" cy="1097225"/>
              </a:xfrm>
              <a:custGeom>
                <a:avLst/>
                <a:gdLst/>
                <a:ahLst/>
                <a:cxnLst/>
                <a:rect l="l" t="t" r="r" b="b"/>
                <a:pathLst>
                  <a:path w="35343" h="43889" extrusionOk="0">
                    <a:moveTo>
                      <a:pt x="1" y="0"/>
                    </a:moveTo>
                    <a:lnTo>
                      <a:pt x="1" y="43888"/>
                    </a:lnTo>
                    <a:lnTo>
                      <a:pt x="35342" y="43888"/>
                    </a:lnTo>
                    <a:lnTo>
                      <a:pt x="3534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8"/>
              <p:cNvSpPr/>
              <p:nvPr/>
            </p:nvSpPr>
            <p:spPr>
              <a:xfrm>
                <a:off x="4020000" y="4282150"/>
                <a:ext cx="883550" cy="1097225"/>
              </a:xfrm>
              <a:custGeom>
                <a:avLst/>
                <a:gdLst/>
                <a:ahLst/>
                <a:cxnLst/>
                <a:rect l="l" t="t" r="r" b="b"/>
                <a:pathLst>
                  <a:path w="35342" h="43889" extrusionOk="0">
                    <a:moveTo>
                      <a:pt x="1" y="0"/>
                    </a:moveTo>
                    <a:lnTo>
                      <a:pt x="1" y="43888"/>
                    </a:lnTo>
                    <a:lnTo>
                      <a:pt x="35342" y="43888"/>
                    </a:lnTo>
                    <a:lnTo>
                      <a:pt x="353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8"/>
              <p:cNvSpPr/>
              <p:nvPr/>
            </p:nvSpPr>
            <p:spPr>
              <a:xfrm>
                <a:off x="4137100" y="4427350"/>
                <a:ext cx="649450" cy="18925"/>
              </a:xfrm>
              <a:custGeom>
                <a:avLst/>
                <a:gdLst/>
                <a:ahLst/>
                <a:cxnLst/>
                <a:rect l="l" t="t" r="r" b="b"/>
                <a:pathLst>
                  <a:path w="25978" h="757" extrusionOk="0">
                    <a:moveTo>
                      <a:pt x="0" y="0"/>
                    </a:moveTo>
                    <a:lnTo>
                      <a:pt x="0" y="757"/>
                    </a:lnTo>
                    <a:lnTo>
                      <a:pt x="25978" y="757"/>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8"/>
              <p:cNvSpPr/>
              <p:nvPr/>
            </p:nvSpPr>
            <p:spPr>
              <a:xfrm>
                <a:off x="4137100" y="4506200"/>
                <a:ext cx="649450" cy="18850"/>
              </a:xfrm>
              <a:custGeom>
                <a:avLst/>
                <a:gdLst/>
                <a:ahLst/>
                <a:cxnLst/>
                <a:rect l="l" t="t" r="r" b="b"/>
                <a:pathLst>
                  <a:path w="25978" h="754"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8"/>
              <p:cNvSpPr/>
              <p:nvPr/>
            </p:nvSpPr>
            <p:spPr>
              <a:xfrm>
                <a:off x="4137100" y="458495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8"/>
              <p:cNvSpPr/>
              <p:nvPr/>
            </p:nvSpPr>
            <p:spPr>
              <a:xfrm>
                <a:off x="4137100" y="4663725"/>
                <a:ext cx="649450" cy="18825"/>
              </a:xfrm>
              <a:custGeom>
                <a:avLst/>
                <a:gdLst/>
                <a:ahLst/>
                <a:cxnLst/>
                <a:rect l="l" t="t" r="r" b="b"/>
                <a:pathLst>
                  <a:path w="25978" h="753"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8"/>
              <p:cNvSpPr/>
              <p:nvPr/>
            </p:nvSpPr>
            <p:spPr>
              <a:xfrm>
                <a:off x="4137100" y="4742475"/>
                <a:ext cx="649450" cy="18925"/>
              </a:xfrm>
              <a:custGeom>
                <a:avLst/>
                <a:gdLst/>
                <a:ahLst/>
                <a:cxnLst/>
                <a:rect l="l" t="t" r="r" b="b"/>
                <a:pathLst>
                  <a:path w="25978" h="757" extrusionOk="0">
                    <a:moveTo>
                      <a:pt x="0" y="1"/>
                    </a:moveTo>
                    <a:lnTo>
                      <a:pt x="0" y="757"/>
                    </a:lnTo>
                    <a:lnTo>
                      <a:pt x="25978" y="757"/>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8"/>
              <p:cNvSpPr/>
              <p:nvPr/>
            </p:nvSpPr>
            <p:spPr>
              <a:xfrm>
                <a:off x="4137100" y="4821350"/>
                <a:ext cx="649450" cy="18850"/>
              </a:xfrm>
              <a:custGeom>
                <a:avLst/>
                <a:gdLst/>
                <a:ahLst/>
                <a:cxnLst/>
                <a:rect l="l" t="t" r="r" b="b"/>
                <a:pathLst>
                  <a:path w="25978" h="754"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8"/>
              <p:cNvSpPr/>
              <p:nvPr/>
            </p:nvSpPr>
            <p:spPr>
              <a:xfrm>
                <a:off x="4137100" y="490010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8"/>
              <p:cNvSpPr/>
              <p:nvPr/>
            </p:nvSpPr>
            <p:spPr>
              <a:xfrm>
                <a:off x="4137100" y="4978875"/>
                <a:ext cx="649450" cy="18925"/>
              </a:xfrm>
              <a:custGeom>
                <a:avLst/>
                <a:gdLst/>
                <a:ahLst/>
                <a:cxnLst/>
                <a:rect l="l" t="t" r="r" b="b"/>
                <a:pathLst>
                  <a:path w="25978" h="757" extrusionOk="0">
                    <a:moveTo>
                      <a:pt x="0" y="0"/>
                    </a:moveTo>
                    <a:lnTo>
                      <a:pt x="0" y="756"/>
                    </a:lnTo>
                    <a:lnTo>
                      <a:pt x="25978" y="756"/>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8"/>
              <p:cNvSpPr/>
              <p:nvPr/>
            </p:nvSpPr>
            <p:spPr>
              <a:xfrm>
                <a:off x="4137100" y="505770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8"/>
              <p:cNvSpPr/>
              <p:nvPr/>
            </p:nvSpPr>
            <p:spPr>
              <a:xfrm>
                <a:off x="4137100" y="5136500"/>
                <a:ext cx="649450" cy="18825"/>
              </a:xfrm>
              <a:custGeom>
                <a:avLst/>
                <a:gdLst/>
                <a:ahLst/>
                <a:cxnLst/>
                <a:rect l="l" t="t" r="r" b="b"/>
                <a:pathLst>
                  <a:path w="25978" h="753" extrusionOk="0">
                    <a:moveTo>
                      <a:pt x="0" y="0"/>
                    </a:moveTo>
                    <a:lnTo>
                      <a:pt x="0" y="752"/>
                    </a:lnTo>
                    <a:lnTo>
                      <a:pt x="25978" y="752"/>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8"/>
              <p:cNvSpPr/>
              <p:nvPr/>
            </p:nvSpPr>
            <p:spPr>
              <a:xfrm>
                <a:off x="4137100" y="5215250"/>
                <a:ext cx="649450" cy="18925"/>
              </a:xfrm>
              <a:custGeom>
                <a:avLst/>
                <a:gdLst/>
                <a:ahLst/>
                <a:cxnLst/>
                <a:rect l="l" t="t" r="r" b="b"/>
                <a:pathLst>
                  <a:path w="25978" h="757" extrusionOk="0">
                    <a:moveTo>
                      <a:pt x="0" y="1"/>
                    </a:moveTo>
                    <a:lnTo>
                      <a:pt x="0" y="757"/>
                    </a:lnTo>
                    <a:lnTo>
                      <a:pt x="25978" y="757"/>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28"/>
            <p:cNvGrpSpPr/>
            <p:nvPr/>
          </p:nvGrpSpPr>
          <p:grpSpPr>
            <a:xfrm>
              <a:off x="2696654" y="2426239"/>
              <a:ext cx="989992" cy="2031325"/>
              <a:chOff x="2247425" y="1722825"/>
              <a:chExt cx="422550" cy="867050"/>
            </a:xfrm>
          </p:grpSpPr>
          <p:sp>
            <p:nvSpPr>
              <p:cNvPr id="221" name="Google Shape;221;p28"/>
              <p:cNvSpPr/>
              <p:nvPr/>
            </p:nvSpPr>
            <p:spPr>
              <a:xfrm>
                <a:off x="2267500" y="1782350"/>
                <a:ext cx="382350" cy="748000"/>
              </a:xfrm>
              <a:custGeom>
                <a:avLst/>
                <a:gdLst/>
                <a:ahLst/>
                <a:cxnLst/>
                <a:rect l="l" t="t" r="r" b="b"/>
                <a:pathLst>
                  <a:path w="15294" h="29920" extrusionOk="0">
                    <a:moveTo>
                      <a:pt x="1" y="1"/>
                    </a:moveTo>
                    <a:lnTo>
                      <a:pt x="1" y="6039"/>
                    </a:lnTo>
                    <a:cubicBezTo>
                      <a:pt x="1" y="9469"/>
                      <a:pt x="2259" y="12371"/>
                      <a:pt x="5369" y="13338"/>
                    </a:cubicBezTo>
                    <a:cubicBezTo>
                      <a:pt x="6084" y="13560"/>
                      <a:pt x="6608" y="14193"/>
                      <a:pt x="6612" y="14940"/>
                    </a:cubicBezTo>
                    <a:lnTo>
                      <a:pt x="6612" y="14981"/>
                    </a:lnTo>
                    <a:cubicBezTo>
                      <a:pt x="6608" y="15726"/>
                      <a:pt x="6084" y="16356"/>
                      <a:pt x="5369" y="16581"/>
                    </a:cubicBezTo>
                    <a:cubicBezTo>
                      <a:pt x="2259" y="17548"/>
                      <a:pt x="1" y="20450"/>
                      <a:pt x="1" y="23880"/>
                    </a:cubicBezTo>
                    <a:lnTo>
                      <a:pt x="1" y="29920"/>
                    </a:lnTo>
                    <a:lnTo>
                      <a:pt x="15294" y="29920"/>
                    </a:lnTo>
                    <a:lnTo>
                      <a:pt x="15294" y="23880"/>
                    </a:lnTo>
                    <a:cubicBezTo>
                      <a:pt x="15294" y="20450"/>
                      <a:pt x="13036" y="17548"/>
                      <a:pt x="9926" y="16581"/>
                    </a:cubicBezTo>
                    <a:cubicBezTo>
                      <a:pt x="9211" y="16356"/>
                      <a:pt x="8686" y="15726"/>
                      <a:pt x="8683" y="14981"/>
                    </a:cubicBezTo>
                    <a:lnTo>
                      <a:pt x="8683" y="14940"/>
                    </a:lnTo>
                    <a:cubicBezTo>
                      <a:pt x="8686" y="14193"/>
                      <a:pt x="9211" y="13560"/>
                      <a:pt x="9926" y="13338"/>
                    </a:cubicBezTo>
                    <a:cubicBezTo>
                      <a:pt x="13036" y="12371"/>
                      <a:pt x="15294" y="9469"/>
                      <a:pt x="15294" y="6039"/>
                    </a:cubicBezTo>
                    <a:lnTo>
                      <a:pt x="15294" y="1"/>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8"/>
              <p:cNvSpPr/>
              <p:nvPr/>
            </p:nvSpPr>
            <p:spPr>
              <a:xfrm>
                <a:off x="2287775" y="1941400"/>
                <a:ext cx="341825" cy="557950"/>
              </a:xfrm>
              <a:custGeom>
                <a:avLst/>
                <a:gdLst/>
                <a:ahLst/>
                <a:cxnLst/>
                <a:rect l="l" t="t" r="r" b="b"/>
                <a:pathLst>
                  <a:path w="13673" h="22318" extrusionOk="0">
                    <a:moveTo>
                      <a:pt x="1" y="1"/>
                    </a:moveTo>
                    <a:cubicBezTo>
                      <a:pt x="69" y="1414"/>
                      <a:pt x="559" y="2708"/>
                      <a:pt x="1353" y="3768"/>
                    </a:cubicBezTo>
                    <a:cubicBezTo>
                      <a:pt x="2204" y="4912"/>
                      <a:pt x="3406" y="5778"/>
                      <a:pt x="4799" y="6210"/>
                    </a:cubicBezTo>
                    <a:cubicBezTo>
                      <a:pt x="5307" y="6371"/>
                      <a:pt x="5750" y="6673"/>
                      <a:pt x="6074" y="7082"/>
                    </a:cubicBezTo>
                    <a:cubicBezTo>
                      <a:pt x="6397" y="7487"/>
                      <a:pt x="6602" y="8009"/>
                      <a:pt x="6605" y="8570"/>
                    </a:cubicBezTo>
                    <a:lnTo>
                      <a:pt x="6605" y="17556"/>
                    </a:lnTo>
                    <a:cubicBezTo>
                      <a:pt x="6602" y="18118"/>
                      <a:pt x="6397" y="18639"/>
                      <a:pt x="6074" y="19045"/>
                    </a:cubicBezTo>
                    <a:cubicBezTo>
                      <a:pt x="5750" y="19453"/>
                      <a:pt x="5307" y="19757"/>
                      <a:pt x="4799" y="19916"/>
                    </a:cubicBezTo>
                    <a:cubicBezTo>
                      <a:pt x="3423" y="20345"/>
                      <a:pt x="2235" y="21194"/>
                      <a:pt x="1383" y="22318"/>
                    </a:cubicBezTo>
                    <a:lnTo>
                      <a:pt x="12290" y="22318"/>
                    </a:lnTo>
                    <a:cubicBezTo>
                      <a:pt x="11438" y="21194"/>
                      <a:pt x="10249" y="20345"/>
                      <a:pt x="8873" y="19916"/>
                    </a:cubicBezTo>
                    <a:cubicBezTo>
                      <a:pt x="8366" y="19757"/>
                      <a:pt x="7923" y="19453"/>
                      <a:pt x="7596" y="19045"/>
                    </a:cubicBezTo>
                    <a:cubicBezTo>
                      <a:pt x="7272" y="18639"/>
                      <a:pt x="7072" y="18118"/>
                      <a:pt x="7068" y="17556"/>
                    </a:cubicBezTo>
                    <a:lnTo>
                      <a:pt x="7068" y="17553"/>
                    </a:lnTo>
                    <a:lnTo>
                      <a:pt x="7068" y="8570"/>
                    </a:lnTo>
                    <a:cubicBezTo>
                      <a:pt x="7072" y="8009"/>
                      <a:pt x="7272" y="7487"/>
                      <a:pt x="7596" y="7082"/>
                    </a:cubicBezTo>
                    <a:cubicBezTo>
                      <a:pt x="7923" y="6673"/>
                      <a:pt x="8366" y="6371"/>
                      <a:pt x="8873" y="6210"/>
                    </a:cubicBezTo>
                    <a:cubicBezTo>
                      <a:pt x="10266" y="5778"/>
                      <a:pt x="11469" y="4912"/>
                      <a:pt x="12320" y="3768"/>
                    </a:cubicBezTo>
                    <a:cubicBezTo>
                      <a:pt x="13114" y="2708"/>
                      <a:pt x="13604" y="1414"/>
                      <a:pt x="136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8"/>
              <p:cNvSpPr/>
              <p:nvPr/>
            </p:nvSpPr>
            <p:spPr>
              <a:xfrm>
                <a:off x="2247425" y="1810625"/>
                <a:ext cx="422550" cy="15600"/>
              </a:xfrm>
              <a:custGeom>
                <a:avLst/>
                <a:gdLst/>
                <a:ahLst/>
                <a:cxnLst/>
                <a:rect l="l" t="t" r="r" b="b"/>
                <a:pathLst>
                  <a:path w="16902" h="624" extrusionOk="0">
                    <a:moveTo>
                      <a:pt x="0" y="0"/>
                    </a:moveTo>
                    <a:lnTo>
                      <a:pt x="535" y="623"/>
                    </a:lnTo>
                    <a:lnTo>
                      <a:pt x="16362" y="623"/>
                    </a:lnTo>
                    <a:lnTo>
                      <a:pt x="16901" y="0"/>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8"/>
              <p:cNvSpPr/>
              <p:nvPr/>
            </p:nvSpPr>
            <p:spPr>
              <a:xfrm>
                <a:off x="2247425" y="1722825"/>
                <a:ext cx="422550" cy="89275"/>
              </a:xfrm>
              <a:custGeom>
                <a:avLst/>
                <a:gdLst/>
                <a:ahLst/>
                <a:cxnLst/>
                <a:rect l="l" t="t" r="r" b="b"/>
                <a:pathLst>
                  <a:path w="16902" h="3571" extrusionOk="0">
                    <a:moveTo>
                      <a:pt x="416" y="0"/>
                    </a:moveTo>
                    <a:cubicBezTo>
                      <a:pt x="187" y="0"/>
                      <a:pt x="0" y="188"/>
                      <a:pt x="0" y="416"/>
                    </a:cubicBezTo>
                    <a:lnTo>
                      <a:pt x="0" y="3570"/>
                    </a:lnTo>
                    <a:lnTo>
                      <a:pt x="16901" y="3570"/>
                    </a:lnTo>
                    <a:lnTo>
                      <a:pt x="16901" y="416"/>
                    </a:lnTo>
                    <a:cubicBezTo>
                      <a:pt x="16901" y="188"/>
                      <a:pt x="16713" y="0"/>
                      <a:pt x="16482" y="0"/>
                    </a:cubicBez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8"/>
              <p:cNvSpPr/>
              <p:nvPr/>
            </p:nvSpPr>
            <p:spPr>
              <a:xfrm>
                <a:off x="2597725" y="1812075"/>
                <a:ext cx="62025" cy="14150"/>
              </a:xfrm>
              <a:custGeom>
                <a:avLst/>
                <a:gdLst/>
                <a:ahLst/>
                <a:cxnLst/>
                <a:rect l="l" t="t" r="r" b="b"/>
                <a:pathLst>
                  <a:path w="2481" h="566" extrusionOk="0">
                    <a:moveTo>
                      <a:pt x="487" y="0"/>
                    </a:moveTo>
                    <a:lnTo>
                      <a:pt x="0" y="565"/>
                    </a:lnTo>
                    <a:lnTo>
                      <a:pt x="1997" y="565"/>
                    </a:lnTo>
                    <a:lnTo>
                      <a:pt x="2480"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8"/>
              <p:cNvSpPr/>
              <p:nvPr/>
            </p:nvSpPr>
            <p:spPr>
              <a:xfrm>
                <a:off x="2611175" y="1733625"/>
                <a:ext cx="49850" cy="78475"/>
              </a:xfrm>
              <a:custGeom>
                <a:avLst/>
                <a:gdLst/>
                <a:ahLst/>
                <a:cxnLst/>
                <a:rect l="l" t="t" r="r" b="b"/>
                <a:pathLst>
                  <a:path w="1994" h="3139" extrusionOk="0">
                    <a:moveTo>
                      <a:pt x="1" y="1"/>
                    </a:moveTo>
                    <a:lnTo>
                      <a:pt x="1" y="3138"/>
                    </a:lnTo>
                    <a:lnTo>
                      <a:pt x="1993" y="3138"/>
                    </a:lnTo>
                    <a:lnTo>
                      <a:pt x="1993" y="1"/>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8"/>
              <p:cNvSpPr/>
              <p:nvPr/>
            </p:nvSpPr>
            <p:spPr>
              <a:xfrm>
                <a:off x="2559075" y="1812075"/>
                <a:ext cx="27000" cy="14150"/>
              </a:xfrm>
              <a:custGeom>
                <a:avLst/>
                <a:gdLst/>
                <a:ahLst/>
                <a:cxnLst/>
                <a:rect l="l" t="t" r="r" b="b"/>
                <a:pathLst>
                  <a:path w="1080" h="566" extrusionOk="0">
                    <a:moveTo>
                      <a:pt x="484" y="0"/>
                    </a:moveTo>
                    <a:lnTo>
                      <a:pt x="0" y="565"/>
                    </a:lnTo>
                    <a:lnTo>
                      <a:pt x="596" y="565"/>
                    </a:lnTo>
                    <a:lnTo>
                      <a:pt x="1080"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8"/>
              <p:cNvSpPr/>
              <p:nvPr/>
            </p:nvSpPr>
            <p:spPr>
              <a:xfrm>
                <a:off x="2572450" y="1733625"/>
                <a:ext cx="14925" cy="78475"/>
              </a:xfrm>
              <a:custGeom>
                <a:avLst/>
                <a:gdLst/>
                <a:ahLst/>
                <a:cxnLst/>
                <a:rect l="l" t="t" r="r" b="b"/>
                <a:pathLst>
                  <a:path w="597" h="3139" extrusionOk="0">
                    <a:moveTo>
                      <a:pt x="0" y="1"/>
                    </a:moveTo>
                    <a:lnTo>
                      <a:pt x="0" y="3138"/>
                    </a:lnTo>
                    <a:lnTo>
                      <a:pt x="596" y="3138"/>
                    </a:lnTo>
                    <a:lnTo>
                      <a:pt x="596" y="1"/>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8"/>
              <p:cNvSpPr/>
              <p:nvPr/>
            </p:nvSpPr>
            <p:spPr>
              <a:xfrm>
                <a:off x="2264875" y="1812075"/>
                <a:ext cx="27025" cy="14150"/>
              </a:xfrm>
              <a:custGeom>
                <a:avLst/>
                <a:gdLst/>
                <a:ahLst/>
                <a:cxnLst/>
                <a:rect l="l" t="t" r="r" b="b"/>
                <a:pathLst>
                  <a:path w="1081" h="566" extrusionOk="0">
                    <a:moveTo>
                      <a:pt x="0" y="0"/>
                    </a:moveTo>
                    <a:lnTo>
                      <a:pt x="484" y="565"/>
                    </a:lnTo>
                    <a:lnTo>
                      <a:pt x="1080" y="565"/>
                    </a:lnTo>
                    <a:lnTo>
                      <a:pt x="596"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8"/>
              <p:cNvSpPr/>
              <p:nvPr/>
            </p:nvSpPr>
            <p:spPr>
              <a:xfrm>
                <a:off x="2263575" y="1733625"/>
                <a:ext cx="14925" cy="78475"/>
              </a:xfrm>
              <a:custGeom>
                <a:avLst/>
                <a:gdLst/>
                <a:ahLst/>
                <a:cxnLst/>
                <a:rect l="l" t="t" r="r" b="b"/>
                <a:pathLst>
                  <a:path w="597" h="3139" extrusionOk="0">
                    <a:moveTo>
                      <a:pt x="1" y="1"/>
                    </a:moveTo>
                    <a:lnTo>
                      <a:pt x="1" y="3138"/>
                    </a:lnTo>
                    <a:lnTo>
                      <a:pt x="597" y="3138"/>
                    </a:lnTo>
                    <a:lnTo>
                      <a:pt x="597" y="1"/>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8"/>
              <p:cNvSpPr/>
              <p:nvPr/>
            </p:nvSpPr>
            <p:spPr>
              <a:xfrm>
                <a:off x="2247425" y="2486400"/>
                <a:ext cx="422550" cy="15675"/>
              </a:xfrm>
              <a:custGeom>
                <a:avLst/>
                <a:gdLst/>
                <a:ahLst/>
                <a:cxnLst/>
                <a:rect l="l" t="t" r="r" b="b"/>
                <a:pathLst>
                  <a:path w="16902" h="627" extrusionOk="0">
                    <a:moveTo>
                      <a:pt x="535" y="0"/>
                    </a:moveTo>
                    <a:lnTo>
                      <a:pt x="0" y="626"/>
                    </a:lnTo>
                    <a:lnTo>
                      <a:pt x="16901" y="626"/>
                    </a:lnTo>
                    <a:lnTo>
                      <a:pt x="16362" y="0"/>
                    </a:ln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8"/>
              <p:cNvSpPr/>
              <p:nvPr/>
            </p:nvSpPr>
            <p:spPr>
              <a:xfrm>
                <a:off x="2247425" y="2500525"/>
                <a:ext cx="422550" cy="89350"/>
              </a:xfrm>
              <a:custGeom>
                <a:avLst/>
                <a:gdLst/>
                <a:ahLst/>
                <a:cxnLst/>
                <a:rect l="l" t="t" r="r" b="b"/>
                <a:pathLst>
                  <a:path w="16902" h="3574" extrusionOk="0">
                    <a:moveTo>
                      <a:pt x="0" y="0"/>
                    </a:moveTo>
                    <a:lnTo>
                      <a:pt x="0" y="3155"/>
                    </a:lnTo>
                    <a:cubicBezTo>
                      <a:pt x="0" y="3386"/>
                      <a:pt x="187" y="3573"/>
                      <a:pt x="416" y="3573"/>
                    </a:cubicBezTo>
                    <a:lnTo>
                      <a:pt x="16482" y="3573"/>
                    </a:lnTo>
                    <a:cubicBezTo>
                      <a:pt x="16713" y="3573"/>
                      <a:pt x="16901" y="3386"/>
                      <a:pt x="16901" y="3155"/>
                    </a:cubicBezTo>
                    <a:lnTo>
                      <a:pt x="16901" y="0"/>
                    </a:lnTo>
                    <a:close/>
                  </a:path>
                </a:pathLst>
              </a:custGeom>
              <a:solidFill>
                <a:srgbClr val="444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8"/>
              <p:cNvSpPr/>
              <p:nvPr/>
            </p:nvSpPr>
            <p:spPr>
              <a:xfrm>
                <a:off x="2597725" y="2486400"/>
                <a:ext cx="62025" cy="14150"/>
              </a:xfrm>
              <a:custGeom>
                <a:avLst/>
                <a:gdLst/>
                <a:ahLst/>
                <a:cxnLst/>
                <a:rect l="l" t="t" r="r" b="b"/>
                <a:pathLst>
                  <a:path w="2481" h="566" extrusionOk="0">
                    <a:moveTo>
                      <a:pt x="0" y="0"/>
                    </a:moveTo>
                    <a:lnTo>
                      <a:pt x="487" y="565"/>
                    </a:lnTo>
                    <a:lnTo>
                      <a:pt x="2480" y="565"/>
                    </a:lnTo>
                    <a:lnTo>
                      <a:pt x="1997"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8"/>
              <p:cNvSpPr/>
              <p:nvPr/>
            </p:nvSpPr>
            <p:spPr>
              <a:xfrm>
                <a:off x="2611175" y="2500525"/>
                <a:ext cx="49850" cy="78525"/>
              </a:xfrm>
              <a:custGeom>
                <a:avLst/>
                <a:gdLst/>
                <a:ahLst/>
                <a:cxnLst/>
                <a:rect l="l" t="t" r="r" b="b"/>
                <a:pathLst>
                  <a:path w="1994" h="3141" extrusionOk="0">
                    <a:moveTo>
                      <a:pt x="1" y="0"/>
                    </a:moveTo>
                    <a:lnTo>
                      <a:pt x="1" y="3141"/>
                    </a:lnTo>
                    <a:lnTo>
                      <a:pt x="1993" y="3141"/>
                    </a:lnTo>
                    <a:lnTo>
                      <a:pt x="1993" y="0"/>
                    </a:lnTo>
                    <a:close/>
                  </a:path>
                </a:pathLst>
              </a:custGeom>
              <a:solidFill>
                <a:srgbClr val="3A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8"/>
              <p:cNvSpPr/>
              <p:nvPr/>
            </p:nvSpPr>
            <p:spPr>
              <a:xfrm>
                <a:off x="2559075" y="2486400"/>
                <a:ext cx="27000" cy="14150"/>
              </a:xfrm>
              <a:custGeom>
                <a:avLst/>
                <a:gdLst/>
                <a:ahLst/>
                <a:cxnLst/>
                <a:rect l="l" t="t" r="r" b="b"/>
                <a:pathLst>
                  <a:path w="1080" h="566" extrusionOk="0">
                    <a:moveTo>
                      <a:pt x="0" y="0"/>
                    </a:moveTo>
                    <a:lnTo>
                      <a:pt x="484" y="565"/>
                    </a:lnTo>
                    <a:lnTo>
                      <a:pt x="1080" y="565"/>
                    </a:lnTo>
                    <a:lnTo>
                      <a:pt x="596"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8"/>
              <p:cNvSpPr/>
              <p:nvPr/>
            </p:nvSpPr>
            <p:spPr>
              <a:xfrm>
                <a:off x="2572450" y="2500525"/>
                <a:ext cx="14925" cy="78525"/>
              </a:xfrm>
              <a:custGeom>
                <a:avLst/>
                <a:gdLst/>
                <a:ahLst/>
                <a:cxnLst/>
                <a:rect l="l" t="t" r="r" b="b"/>
                <a:pathLst>
                  <a:path w="597" h="3141" extrusionOk="0">
                    <a:moveTo>
                      <a:pt x="0" y="0"/>
                    </a:moveTo>
                    <a:lnTo>
                      <a:pt x="0" y="3141"/>
                    </a:lnTo>
                    <a:lnTo>
                      <a:pt x="596" y="3141"/>
                    </a:lnTo>
                    <a:lnTo>
                      <a:pt x="596" y="0"/>
                    </a:lnTo>
                    <a:close/>
                  </a:path>
                </a:pathLst>
              </a:custGeom>
              <a:solidFill>
                <a:srgbClr val="3A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8"/>
              <p:cNvSpPr/>
              <p:nvPr/>
            </p:nvSpPr>
            <p:spPr>
              <a:xfrm>
                <a:off x="2264875" y="2486400"/>
                <a:ext cx="27025" cy="14150"/>
              </a:xfrm>
              <a:custGeom>
                <a:avLst/>
                <a:gdLst/>
                <a:ahLst/>
                <a:cxnLst/>
                <a:rect l="l" t="t" r="r" b="b"/>
                <a:pathLst>
                  <a:path w="1081" h="566" extrusionOk="0">
                    <a:moveTo>
                      <a:pt x="484" y="0"/>
                    </a:moveTo>
                    <a:lnTo>
                      <a:pt x="0" y="565"/>
                    </a:lnTo>
                    <a:lnTo>
                      <a:pt x="596" y="565"/>
                    </a:lnTo>
                    <a:lnTo>
                      <a:pt x="1080" y="0"/>
                    </a:lnTo>
                    <a:close/>
                  </a:path>
                </a:pathLst>
              </a:custGeom>
              <a:solidFill>
                <a:srgbClr val="333644">
                  <a:alpha val="388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8"/>
              <p:cNvSpPr/>
              <p:nvPr/>
            </p:nvSpPr>
            <p:spPr>
              <a:xfrm>
                <a:off x="2263575" y="2500525"/>
                <a:ext cx="14925" cy="78525"/>
              </a:xfrm>
              <a:custGeom>
                <a:avLst/>
                <a:gdLst/>
                <a:ahLst/>
                <a:cxnLst/>
                <a:rect l="l" t="t" r="r" b="b"/>
                <a:pathLst>
                  <a:path w="597" h="3141" extrusionOk="0">
                    <a:moveTo>
                      <a:pt x="1" y="0"/>
                    </a:moveTo>
                    <a:lnTo>
                      <a:pt x="1" y="3141"/>
                    </a:lnTo>
                    <a:lnTo>
                      <a:pt x="597" y="3141"/>
                    </a:lnTo>
                    <a:lnTo>
                      <a:pt x="597" y="0"/>
                    </a:ln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8"/>
              <p:cNvSpPr/>
              <p:nvPr/>
            </p:nvSpPr>
            <p:spPr>
              <a:xfrm>
                <a:off x="2458697" y="1722825"/>
                <a:ext cx="211275" cy="867050"/>
              </a:xfrm>
              <a:custGeom>
                <a:avLst/>
                <a:gdLst/>
                <a:ahLst/>
                <a:cxnLst/>
                <a:rect l="l" t="t" r="r" b="b"/>
                <a:pathLst>
                  <a:path w="8451" h="34682" extrusionOk="0">
                    <a:moveTo>
                      <a:pt x="0" y="0"/>
                    </a:moveTo>
                    <a:lnTo>
                      <a:pt x="0" y="34681"/>
                    </a:lnTo>
                    <a:lnTo>
                      <a:pt x="8035" y="34681"/>
                    </a:lnTo>
                    <a:cubicBezTo>
                      <a:pt x="8263" y="34681"/>
                      <a:pt x="8450" y="34494"/>
                      <a:pt x="8450" y="34263"/>
                    </a:cubicBezTo>
                    <a:lnTo>
                      <a:pt x="8450" y="31108"/>
                    </a:lnTo>
                    <a:lnTo>
                      <a:pt x="8399" y="31108"/>
                    </a:lnTo>
                    <a:lnTo>
                      <a:pt x="7916" y="30543"/>
                    </a:lnTo>
                    <a:lnTo>
                      <a:pt x="7647" y="30543"/>
                    </a:lnTo>
                    <a:lnTo>
                      <a:pt x="7647" y="26261"/>
                    </a:lnTo>
                    <a:cubicBezTo>
                      <a:pt x="7647" y="22831"/>
                      <a:pt x="5388" y="19929"/>
                      <a:pt x="2278" y="18962"/>
                    </a:cubicBezTo>
                    <a:cubicBezTo>
                      <a:pt x="1566" y="18737"/>
                      <a:pt x="1042" y="18107"/>
                      <a:pt x="1035" y="17362"/>
                    </a:cubicBezTo>
                    <a:lnTo>
                      <a:pt x="1035" y="17321"/>
                    </a:lnTo>
                    <a:cubicBezTo>
                      <a:pt x="1042" y="16574"/>
                      <a:pt x="1566" y="15941"/>
                      <a:pt x="2278" y="15719"/>
                    </a:cubicBezTo>
                    <a:cubicBezTo>
                      <a:pt x="2401" y="15682"/>
                      <a:pt x="2520" y="15641"/>
                      <a:pt x="2640" y="15597"/>
                    </a:cubicBezTo>
                    <a:cubicBezTo>
                      <a:pt x="2687" y="15580"/>
                      <a:pt x="2735" y="15563"/>
                      <a:pt x="2783" y="15546"/>
                    </a:cubicBezTo>
                    <a:cubicBezTo>
                      <a:pt x="2803" y="15535"/>
                      <a:pt x="2827" y="15526"/>
                      <a:pt x="2851" y="15515"/>
                    </a:cubicBezTo>
                    <a:cubicBezTo>
                      <a:pt x="2946" y="15477"/>
                      <a:pt x="3038" y="15441"/>
                      <a:pt x="3130" y="15400"/>
                    </a:cubicBezTo>
                    <a:cubicBezTo>
                      <a:pt x="3154" y="15389"/>
                      <a:pt x="3174" y="15379"/>
                      <a:pt x="3198" y="15365"/>
                    </a:cubicBezTo>
                    <a:cubicBezTo>
                      <a:pt x="5800" y="14166"/>
                      <a:pt x="7616" y="11547"/>
                      <a:pt x="7647" y="8502"/>
                    </a:cubicBezTo>
                    <a:lnTo>
                      <a:pt x="7647" y="8420"/>
                    </a:lnTo>
                    <a:lnTo>
                      <a:pt x="7647" y="4135"/>
                    </a:lnTo>
                    <a:lnTo>
                      <a:pt x="7916" y="4135"/>
                    </a:lnTo>
                    <a:lnTo>
                      <a:pt x="8399" y="3570"/>
                    </a:lnTo>
                    <a:lnTo>
                      <a:pt x="8450" y="3570"/>
                    </a:lnTo>
                    <a:lnTo>
                      <a:pt x="8450" y="416"/>
                    </a:lnTo>
                    <a:cubicBezTo>
                      <a:pt x="8450" y="188"/>
                      <a:pt x="8263" y="0"/>
                      <a:pt x="8035" y="0"/>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0" name="Google Shape;240;p28"/>
            <p:cNvGrpSpPr/>
            <p:nvPr/>
          </p:nvGrpSpPr>
          <p:grpSpPr>
            <a:xfrm>
              <a:off x="992313" y="2716755"/>
              <a:ext cx="2557807" cy="1740948"/>
              <a:chOff x="815250" y="2445080"/>
              <a:chExt cx="2557807" cy="1740948"/>
            </a:xfrm>
          </p:grpSpPr>
          <p:sp>
            <p:nvSpPr>
              <p:cNvPr id="241" name="Google Shape;241;p28"/>
              <p:cNvSpPr/>
              <p:nvPr/>
            </p:nvSpPr>
            <p:spPr>
              <a:xfrm>
                <a:off x="1706713" y="3142651"/>
                <a:ext cx="1666344" cy="1043266"/>
              </a:xfrm>
              <a:custGeom>
                <a:avLst/>
                <a:gdLst/>
                <a:ahLst/>
                <a:cxnLst/>
                <a:rect l="l" t="t" r="r" b="b"/>
                <a:pathLst>
                  <a:path w="14808" h="9271" extrusionOk="0">
                    <a:moveTo>
                      <a:pt x="1730" y="1"/>
                    </a:moveTo>
                    <a:cubicBezTo>
                      <a:pt x="1202" y="1"/>
                      <a:pt x="687" y="279"/>
                      <a:pt x="410" y="774"/>
                    </a:cubicBezTo>
                    <a:cubicBezTo>
                      <a:pt x="1" y="1502"/>
                      <a:pt x="263" y="2422"/>
                      <a:pt x="989" y="2831"/>
                    </a:cubicBezTo>
                    <a:cubicBezTo>
                      <a:pt x="1139" y="2916"/>
                      <a:pt x="1296" y="2970"/>
                      <a:pt x="1459" y="2997"/>
                    </a:cubicBezTo>
                    <a:cubicBezTo>
                      <a:pt x="1551" y="3015"/>
                      <a:pt x="1643" y="3024"/>
                      <a:pt x="1735" y="3024"/>
                    </a:cubicBezTo>
                    <a:cubicBezTo>
                      <a:pt x="1983" y="3024"/>
                      <a:pt x="2228" y="2961"/>
                      <a:pt x="2447" y="2841"/>
                    </a:cubicBezTo>
                    <a:lnTo>
                      <a:pt x="4869" y="4197"/>
                    </a:lnTo>
                    <a:lnTo>
                      <a:pt x="12566" y="9169"/>
                    </a:lnTo>
                    <a:cubicBezTo>
                      <a:pt x="12566" y="9169"/>
                      <a:pt x="12922" y="9271"/>
                      <a:pt x="13292" y="9271"/>
                    </a:cubicBezTo>
                    <a:cubicBezTo>
                      <a:pt x="13595" y="9271"/>
                      <a:pt x="13907" y="9203"/>
                      <a:pt x="14045" y="8958"/>
                    </a:cubicBezTo>
                    <a:lnTo>
                      <a:pt x="14501" y="8141"/>
                    </a:lnTo>
                    <a:cubicBezTo>
                      <a:pt x="14807" y="7596"/>
                      <a:pt x="13911" y="6768"/>
                      <a:pt x="13911" y="6768"/>
                    </a:cubicBezTo>
                    <a:lnTo>
                      <a:pt x="5655" y="2793"/>
                    </a:lnTo>
                    <a:lnTo>
                      <a:pt x="3237" y="1434"/>
                    </a:lnTo>
                    <a:cubicBezTo>
                      <a:pt x="3220" y="1094"/>
                      <a:pt x="3087" y="763"/>
                      <a:pt x="2855" y="508"/>
                    </a:cubicBezTo>
                    <a:cubicBezTo>
                      <a:pt x="2750" y="386"/>
                      <a:pt x="2617" y="279"/>
                      <a:pt x="2467" y="194"/>
                    </a:cubicBezTo>
                    <a:cubicBezTo>
                      <a:pt x="2234" y="63"/>
                      <a:pt x="1981" y="1"/>
                      <a:pt x="17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8"/>
              <p:cNvSpPr/>
              <p:nvPr/>
            </p:nvSpPr>
            <p:spPr>
              <a:xfrm>
                <a:off x="1831734" y="3467974"/>
                <a:ext cx="112417" cy="15192"/>
              </a:xfrm>
              <a:custGeom>
                <a:avLst/>
                <a:gdLst/>
                <a:ahLst/>
                <a:cxnLst/>
                <a:rect l="l" t="t" r="r" b="b"/>
                <a:pathLst>
                  <a:path w="999" h="135" extrusionOk="0">
                    <a:moveTo>
                      <a:pt x="1" y="1"/>
                    </a:moveTo>
                    <a:cubicBezTo>
                      <a:pt x="77" y="36"/>
                      <a:pt x="154" y="64"/>
                      <a:pt x="234" y="84"/>
                    </a:cubicBezTo>
                    <a:lnTo>
                      <a:pt x="234" y="84"/>
                    </a:lnTo>
                    <a:cubicBezTo>
                      <a:pt x="155" y="63"/>
                      <a:pt x="77" y="35"/>
                      <a:pt x="1" y="1"/>
                    </a:cubicBezTo>
                    <a:close/>
                    <a:moveTo>
                      <a:pt x="234" y="84"/>
                    </a:moveTo>
                    <a:cubicBezTo>
                      <a:pt x="359" y="118"/>
                      <a:pt x="486" y="134"/>
                      <a:pt x="614" y="134"/>
                    </a:cubicBezTo>
                    <a:cubicBezTo>
                      <a:pt x="614" y="134"/>
                      <a:pt x="615" y="134"/>
                      <a:pt x="616" y="134"/>
                    </a:cubicBezTo>
                    <a:lnTo>
                      <a:pt x="616" y="134"/>
                    </a:lnTo>
                    <a:cubicBezTo>
                      <a:pt x="524" y="134"/>
                      <a:pt x="436" y="124"/>
                      <a:pt x="348" y="106"/>
                    </a:cubicBezTo>
                    <a:cubicBezTo>
                      <a:pt x="310" y="101"/>
                      <a:pt x="271" y="94"/>
                      <a:pt x="234" y="84"/>
                    </a:cubicBezTo>
                    <a:close/>
                    <a:moveTo>
                      <a:pt x="998" y="83"/>
                    </a:moveTo>
                    <a:cubicBezTo>
                      <a:pt x="872" y="117"/>
                      <a:pt x="744" y="134"/>
                      <a:pt x="616" y="134"/>
                    </a:cubicBezTo>
                    <a:lnTo>
                      <a:pt x="616" y="134"/>
                    </a:lnTo>
                    <a:cubicBezTo>
                      <a:pt x="616" y="134"/>
                      <a:pt x="617" y="134"/>
                      <a:pt x="617" y="134"/>
                    </a:cubicBezTo>
                    <a:cubicBezTo>
                      <a:pt x="746" y="134"/>
                      <a:pt x="872" y="117"/>
                      <a:pt x="998" y="83"/>
                    </a:cubicBezTo>
                    <a:close/>
                  </a:path>
                </a:pathLst>
              </a:custGeom>
              <a:solidFill>
                <a:srgbClr val="CFC3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8"/>
              <p:cNvSpPr/>
              <p:nvPr/>
            </p:nvSpPr>
            <p:spPr>
              <a:xfrm>
                <a:off x="1870894" y="3345767"/>
                <a:ext cx="1441959" cy="840262"/>
              </a:xfrm>
              <a:custGeom>
                <a:avLst/>
                <a:gdLst/>
                <a:ahLst/>
                <a:cxnLst/>
                <a:rect l="l" t="t" r="r" b="b"/>
                <a:pathLst>
                  <a:path w="12814" h="7467" extrusionOk="0">
                    <a:moveTo>
                      <a:pt x="790" y="1"/>
                    </a:moveTo>
                    <a:cubicBezTo>
                      <a:pt x="552" y="430"/>
                      <a:pt x="283" y="832"/>
                      <a:pt x="0" y="1192"/>
                    </a:cubicBezTo>
                    <a:cubicBezTo>
                      <a:pt x="88" y="1210"/>
                      <a:pt x="177" y="1220"/>
                      <a:pt x="269" y="1220"/>
                    </a:cubicBezTo>
                    <a:cubicBezTo>
                      <a:pt x="398" y="1220"/>
                      <a:pt x="524" y="1203"/>
                      <a:pt x="651" y="1169"/>
                    </a:cubicBezTo>
                    <a:cubicBezTo>
                      <a:pt x="763" y="1138"/>
                      <a:pt x="876" y="1098"/>
                      <a:pt x="978" y="1040"/>
                    </a:cubicBezTo>
                    <a:cubicBezTo>
                      <a:pt x="981" y="1040"/>
                      <a:pt x="984" y="1036"/>
                      <a:pt x="988" y="1036"/>
                    </a:cubicBezTo>
                    <a:lnTo>
                      <a:pt x="1008" y="1046"/>
                    </a:lnTo>
                    <a:cubicBezTo>
                      <a:pt x="1011" y="1036"/>
                      <a:pt x="1019" y="1022"/>
                      <a:pt x="1025" y="1013"/>
                    </a:cubicBezTo>
                    <a:lnTo>
                      <a:pt x="1400" y="345"/>
                    </a:lnTo>
                    <a:lnTo>
                      <a:pt x="790" y="1"/>
                    </a:lnTo>
                    <a:close/>
                    <a:moveTo>
                      <a:pt x="1767" y="549"/>
                    </a:moveTo>
                    <a:lnTo>
                      <a:pt x="1393" y="1220"/>
                    </a:lnTo>
                    <a:cubicBezTo>
                      <a:pt x="1387" y="1230"/>
                      <a:pt x="1379" y="1241"/>
                      <a:pt x="1373" y="1250"/>
                    </a:cubicBezTo>
                    <a:lnTo>
                      <a:pt x="3410" y="2392"/>
                    </a:lnTo>
                    <a:lnTo>
                      <a:pt x="9520" y="6339"/>
                    </a:lnTo>
                    <a:cubicBezTo>
                      <a:pt x="9523" y="6298"/>
                      <a:pt x="9533" y="6257"/>
                      <a:pt x="9554" y="6220"/>
                    </a:cubicBezTo>
                    <a:lnTo>
                      <a:pt x="10109" y="5229"/>
                    </a:lnTo>
                    <a:lnTo>
                      <a:pt x="1767" y="549"/>
                    </a:lnTo>
                    <a:close/>
                    <a:moveTo>
                      <a:pt x="10657" y="5536"/>
                    </a:moveTo>
                    <a:lnTo>
                      <a:pt x="10102" y="6526"/>
                    </a:lnTo>
                    <a:cubicBezTo>
                      <a:pt x="10075" y="6578"/>
                      <a:pt x="10031" y="6615"/>
                      <a:pt x="9983" y="6639"/>
                    </a:cubicBezTo>
                    <a:lnTo>
                      <a:pt x="11107" y="7364"/>
                    </a:lnTo>
                    <a:cubicBezTo>
                      <a:pt x="11107" y="7364"/>
                      <a:pt x="11325" y="7426"/>
                      <a:pt x="11601" y="7453"/>
                    </a:cubicBezTo>
                    <a:cubicBezTo>
                      <a:pt x="11676" y="7463"/>
                      <a:pt x="11754" y="7466"/>
                      <a:pt x="11833" y="7466"/>
                    </a:cubicBezTo>
                    <a:lnTo>
                      <a:pt x="11887" y="7466"/>
                    </a:lnTo>
                    <a:cubicBezTo>
                      <a:pt x="12173" y="7457"/>
                      <a:pt x="12456" y="7385"/>
                      <a:pt x="12582" y="7153"/>
                    </a:cubicBezTo>
                    <a:lnTo>
                      <a:pt x="12814" y="6745"/>
                    </a:lnTo>
                    <a:lnTo>
                      <a:pt x="10657" y="5536"/>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8"/>
              <p:cNvSpPr/>
              <p:nvPr/>
            </p:nvSpPr>
            <p:spPr>
              <a:xfrm>
                <a:off x="1926372" y="3172921"/>
                <a:ext cx="101727" cy="172959"/>
              </a:xfrm>
              <a:custGeom>
                <a:avLst/>
                <a:gdLst/>
                <a:ahLst/>
                <a:cxnLst/>
                <a:rect l="l" t="t" r="r" b="b"/>
                <a:pathLst>
                  <a:path w="904" h="1537" extrusionOk="0">
                    <a:moveTo>
                      <a:pt x="634" y="1"/>
                    </a:moveTo>
                    <a:cubicBezTo>
                      <a:pt x="471" y="440"/>
                      <a:pt x="270" y="886"/>
                      <a:pt x="25" y="1326"/>
                    </a:cubicBezTo>
                    <a:cubicBezTo>
                      <a:pt x="25" y="1326"/>
                      <a:pt x="25" y="1329"/>
                      <a:pt x="21" y="1329"/>
                    </a:cubicBezTo>
                    <a:cubicBezTo>
                      <a:pt x="21" y="1332"/>
                      <a:pt x="21" y="1335"/>
                      <a:pt x="18" y="1335"/>
                    </a:cubicBezTo>
                    <a:cubicBezTo>
                      <a:pt x="18" y="1339"/>
                      <a:pt x="18" y="1339"/>
                      <a:pt x="15" y="1343"/>
                    </a:cubicBezTo>
                    <a:lnTo>
                      <a:pt x="15" y="1346"/>
                    </a:lnTo>
                    <a:cubicBezTo>
                      <a:pt x="11" y="1349"/>
                      <a:pt x="11" y="1353"/>
                      <a:pt x="7" y="1356"/>
                    </a:cubicBezTo>
                    <a:lnTo>
                      <a:pt x="7" y="1359"/>
                    </a:lnTo>
                    <a:cubicBezTo>
                      <a:pt x="4" y="1363"/>
                      <a:pt x="1" y="1367"/>
                      <a:pt x="1" y="1370"/>
                    </a:cubicBezTo>
                    <a:lnTo>
                      <a:pt x="297" y="1537"/>
                    </a:lnTo>
                    <a:cubicBezTo>
                      <a:pt x="539" y="1107"/>
                      <a:pt x="743" y="672"/>
                      <a:pt x="903" y="239"/>
                    </a:cubicBezTo>
                    <a:cubicBezTo>
                      <a:pt x="825" y="147"/>
                      <a:pt x="737" y="68"/>
                      <a:pt x="634"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8"/>
              <p:cNvSpPr/>
              <p:nvPr/>
            </p:nvSpPr>
            <p:spPr>
              <a:xfrm>
                <a:off x="1831734" y="3326974"/>
                <a:ext cx="128059" cy="153041"/>
              </a:xfrm>
              <a:custGeom>
                <a:avLst/>
                <a:gdLst/>
                <a:ahLst/>
                <a:cxnLst/>
                <a:rect l="l" t="t" r="r" b="b"/>
                <a:pathLst>
                  <a:path w="1138" h="1360" extrusionOk="0">
                    <a:moveTo>
                      <a:pt x="842" y="1"/>
                    </a:moveTo>
                    <a:cubicBezTo>
                      <a:pt x="839" y="4"/>
                      <a:pt x="839" y="7"/>
                      <a:pt x="835" y="11"/>
                    </a:cubicBezTo>
                    <a:cubicBezTo>
                      <a:pt x="835" y="15"/>
                      <a:pt x="835" y="15"/>
                      <a:pt x="831" y="15"/>
                    </a:cubicBezTo>
                    <a:cubicBezTo>
                      <a:pt x="831" y="18"/>
                      <a:pt x="828" y="21"/>
                      <a:pt x="828" y="25"/>
                    </a:cubicBezTo>
                    <a:cubicBezTo>
                      <a:pt x="828" y="25"/>
                      <a:pt x="828" y="28"/>
                      <a:pt x="825" y="28"/>
                    </a:cubicBezTo>
                    <a:cubicBezTo>
                      <a:pt x="825" y="31"/>
                      <a:pt x="825" y="31"/>
                      <a:pt x="821" y="35"/>
                    </a:cubicBezTo>
                    <a:cubicBezTo>
                      <a:pt x="821" y="38"/>
                      <a:pt x="821" y="38"/>
                      <a:pt x="818" y="38"/>
                    </a:cubicBezTo>
                    <a:cubicBezTo>
                      <a:pt x="818" y="42"/>
                      <a:pt x="815" y="45"/>
                      <a:pt x="815" y="48"/>
                    </a:cubicBezTo>
                    <a:lnTo>
                      <a:pt x="815" y="52"/>
                    </a:lnTo>
                    <a:cubicBezTo>
                      <a:pt x="811" y="56"/>
                      <a:pt x="808" y="59"/>
                      <a:pt x="808" y="62"/>
                    </a:cubicBezTo>
                    <a:cubicBezTo>
                      <a:pt x="808" y="62"/>
                      <a:pt x="804" y="62"/>
                      <a:pt x="804" y="65"/>
                    </a:cubicBezTo>
                    <a:cubicBezTo>
                      <a:pt x="804" y="69"/>
                      <a:pt x="801" y="72"/>
                      <a:pt x="801" y="72"/>
                    </a:cubicBezTo>
                    <a:cubicBezTo>
                      <a:pt x="801" y="76"/>
                      <a:pt x="798" y="76"/>
                      <a:pt x="798" y="76"/>
                    </a:cubicBezTo>
                    <a:cubicBezTo>
                      <a:pt x="798" y="79"/>
                      <a:pt x="794" y="83"/>
                      <a:pt x="794" y="86"/>
                    </a:cubicBezTo>
                    <a:cubicBezTo>
                      <a:pt x="794" y="86"/>
                      <a:pt x="790" y="86"/>
                      <a:pt x="790" y="89"/>
                    </a:cubicBezTo>
                    <a:cubicBezTo>
                      <a:pt x="790" y="92"/>
                      <a:pt x="787" y="96"/>
                      <a:pt x="784" y="100"/>
                    </a:cubicBezTo>
                    <a:cubicBezTo>
                      <a:pt x="777" y="113"/>
                      <a:pt x="770" y="123"/>
                      <a:pt x="763" y="137"/>
                    </a:cubicBezTo>
                    <a:cubicBezTo>
                      <a:pt x="529" y="539"/>
                      <a:pt x="273" y="914"/>
                      <a:pt x="1" y="1254"/>
                    </a:cubicBezTo>
                    <a:cubicBezTo>
                      <a:pt x="113" y="1305"/>
                      <a:pt x="229" y="1343"/>
                      <a:pt x="348" y="1359"/>
                    </a:cubicBezTo>
                    <a:cubicBezTo>
                      <a:pt x="631" y="999"/>
                      <a:pt x="900" y="597"/>
                      <a:pt x="1138" y="168"/>
                    </a:cubicBezTo>
                    <a:lnTo>
                      <a:pt x="842" y="1"/>
                    </a:ln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8"/>
              <p:cNvSpPr/>
              <p:nvPr/>
            </p:nvSpPr>
            <p:spPr>
              <a:xfrm>
                <a:off x="1104677" y="2550858"/>
                <a:ext cx="949866" cy="1163335"/>
              </a:xfrm>
              <a:custGeom>
                <a:avLst/>
                <a:gdLst/>
                <a:ahLst/>
                <a:cxnLst/>
                <a:rect l="l" t="t" r="r" b="b"/>
                <a:pathLst>
                  <a:path w="8441" h="10338" extrusionOk="0">
                    <a:moveTo>
                      <a:pt x="4806" y="0"/>
                    </a:moveTo>
                    <a:cubicBezTo>
                      <a:pt x="4415" y="140"/>
                      <a:pt x="4016" y="352"/>
                      <a:pt x="3628" y="621"/>
                    </a:cubicBezTo>
                    <a:cubicBezTo>
                      <a:pt x="3505" y="699"/>
                      <a:pt x="3386" y="791"/>
                      <a:pt x="3266" y="883"/>
                    </a:cubicBezTo>
                    <a:cubicBezTo>
                      <a:pt x="2477" y="1509"/>
                      <a:pt x="1730" y="2381"/>
                      <a:pt x="1138" y="3441"/>
                    </a:cubicBezTo>
                    <a:cubicBezTo>
                      <a:pt x="545" y="4500"/>
                      <a:pt x="188" y="5593"/>
                      <a:pt x="68" y="6595"/>
                    </a:cubicBezTo>
                    <a:cubicBezTo>
                      <a:pt x="48" y="6741"/>
                      <a:pt x="34" y="6887"/>
                      <a:pt x="28" y="7034"/>
                    </a:cubicBezTo>
                    <a:cubicBezTo>
                      <a:pt x="1" y="7508"/>
                      <a:pt x="31" y="7957"/>
                      <a:pt x="116" y="8363"/>
                    </a:cubicBezTo>
                    <a:lnTo>
                      <a:pt x="3634" y="10338"/>
                    </a:lnTo>
                    <a:cubicBezTo>
                      <a:pt x="4026" y="10198"/>
                      <a:pt x="4425" y="9987"/>
                      <a:pt x="4813" y="9718"/>
                    </a:cubicBezTo>
                    <a:cubicBezTo>
                      <a:pt x="4936" y="9636"/>
                      <a:pt x="5052" y="9551"/>
                      <a:pt x="5171" y="9456"/>
                    </a:cubicBezTo>
                    <a:cubicBezTo>
                      <a:pt x="5961" y="8829"/>
                      <a:pt x="6707" y="7957"/>
                      <a:pt x="7303" y="6898"/>
                    </a:cubicBezTo>
                    <a:cubicBezTo>
                      <a:pt x="7896" y="5838"/>
                      <a:pt x="8253" y="4749"/>
                      <a:pt x="8372" y="3747"/>
                    </a:cubicBezTo>
                    <a:cubicBezTo>
                      <a:pt x="8393" y="3597"/>
                      <a:pt x="8406" y="3451"/>
                      <a:pt x="8413" y="3304"/>
                    </a:cubicBezTo>
                    <a:cubicBezTo>
                      <a:pt x="8441" y="2831"/>
                      <a:pt x="8410" y="2381"/>
                      <a:pt x="8325" y="1976"/>
                    </a:cubicBezTo>
                    <a:lnTo>
                      <a:pt x="48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8"/>
              <p:cNvSpPr/>
              <p:nvPr/>
            </p:nvSpPr>
            <p:spPr>
              <a:xfrm>
                <a:off x="1107716" y="3292878"/>
                <a:ext cx="578404" cy="351994"/>
              </a:xfrm>
              <a:custGeom>
                <a:avLst/>
                <a:gdLst/>
                <a:ahLst/>
                <a:cxnLst/>
                <a:rect l="l" t="t" r="r" b="b"/>
                <a:pathLst>
                  <a:path w="5140" h="3128" extrusionOk="0">
                    <a:moveTo>
                      <a:pt x="38" y="1"/>
                    </a:moveTo>
                    <a:cubicBezTo>
                      <a:pt x="18" y="150"/>
                      <a:pt x="4" y="297"/>
                      <a:pt x="1" y="444"/>
                    </a:cubicBezTo>
                    <a:lnTo>
                      <a:pt x="4786" y="3127"/>
                    </a:lnTo>
                    <a:cubicBezTo>
                      <a:pt x="4905" y="3046"/>
                      <a:pt x="5025" y="2961"/>
                      <a:pt x="5140" y="2865"/>
                    </a:cubicBezTo>
                    <a:lnTo>
                      <a:pt x="3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8"/>
              <p:cNvSpPr/>
              <p:nvPr/>
            </p:nvSpPr>
            <p:spPr>
              <a:xfrm>
                <a:off x="1472200" y="2620964"/>
                <a:ext cx="578854" cy="351994"/>
              </a:xfrm>
              <a:custGeom>
                <a:avLst/>
                <a:gdLst/>
                <a:ahLst/>
                <a:cxnLst/>
                <a:rect l="l" t="t" r="r" b="b"/>
                <a:pathLst>
                  <a:path w="5144" h="3128" extrusionOk="0">
                    <a:moveTo>
                      <a:pt x="358" y="1"/>
                    </a:moveTo>
                    <a:cubicBezTo>
                      <a:pt x="239" y="79"/>
                      <a:pt x="120" y="171"/>
                      <a:pt x="0" y="263"/>
                    </a:cubicBezTo>
                    <a:lnTo>
                      <a:pt x="5106" y="3128"/>
                    </a:lnTo>
                    <a:cubicBezTo>
                      <a:pt x="5123" y="2978"/>
                      <a:pt x="5137" y="2828"/>
                      <a:pt x="5144" y="2685"/>
                    </a:cubicBezTo>
                    <a:lnTo>
                      <a:pt x="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8"/>
              <p:cNvSpPr/>
              <p:nvPr/>
            </p:nvSpPr>
            <p:spPr>
              <a:xfrm>
                <a:off x="1686007" y="3467974"/>
                <a:ext cx="145839" cy="147302"/>
              </a:xfrm>
              <a:custGeom>
                <a:avLst/>
                <a:gdLst/>
                <a:ahLst/>
                <a:cxnLst/>
                <a:rect l="l" t="t" r="r" b="b"/>
                <a:pathLst>
                  <a:path w="1296" h="1309" extrusionOk="0">
                    <a:moveTo>
                      <a:pt x="1296" y="1"/>
                    </a:moveTo>
                    <a:cubicBezTo>
                      <a:pt x="940" y="451"/>
                      <a:pt x="555" y="847"/>
                      <a:pt x="159" y="1180"/>
                    </a:cubicBezTo>
                    <a:lnTo>
                      <a:pt x="159" y="1180"/>
                    </a:lnTo>
                    <a:cubicBezTo>
                      <a:pt x="556" y="846"/>
                      <a:pt x="940" y="452"/>
                      <a:pt x="1296" y="1"/>
                    </a:cubicBezTo>
                    <a:close/>
                    <a:moveTo>
                      <a:pt x="159" y="1180"/>
                    </a:moveTo>
                    <a:lnTo>
                      <a:pt x="159" y="1180"/>
                    </a:lnTo>
                    <a:cubicBezTo>
                      <a:pt x="114" y="1218"/>
                      <a:pt x="69" y="1255"/>
                      <a:pt x="23" y="1291"/>
                    </a:cubicBezTo>
                    <a:lnTo>
                      <a:pt x="23" y="1291"/>
                    </a:lnTo>
                    <a:cubicBezTo>
                      <a:pt x="69" y="1255"/>
                      <a:pt x="114" y="1218"/>
                      <a:pt x="159" y="1180"/>
                    </a:cubicBezTo>
                    <a:close/>
                    <a:moveTo>
                      <a:pt x="23" y="1291"/>
                    </a:moveTo>
                    <a:cubicBezTo>
                      <a:pt x="17" y="1296"/>
                      <a:pt x="11" y="1301"/>
                      <a:pt x="5" y="1306"/>
                    </a:cubicBezTo>
                    <a:cubicBezTo>
                      <a:pt x="1" y="1306"/>
                      <a:pt x="1" y="1306"/>
                      <a:pt x="1" y="1309"/>
                    </a:cubicBezTo>
                    <a:cubicBezTo>
                      <a:pt x="8" y="1303"/>
                      <a:pt x="16" y="1297"/>
                      <a:pt x="23" y="1291"/>
                    </a:cubicBezTo>
                    <a:close/>
                  </a:path>
                </a:pathLst>
              </a:custGeom>
              <a:solidFill>
                <a:srgbClr val="F4D2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8"/>
              <p:cNvSpPr/>
              <p:nvPr/>
            </p:nvSpPr>
            <p:spPr>
              <a:xfrm>
                <a:off x="1831734" y="3467974"/>
                <a:ext cx="113" cy="113"/>
              </a:xfrm>
              <a:custGeom>
                <a:avLst/>
                <a:gdLst/>
                <a:ahLst/>
                <a:cxnLst/>
                <a:rect l="l" t="t" r="r" b="b"/>
                <a:pathLst>
                  <a:path w="1" h="1" extrusionOk="0">
                    <a:moveTo>
                      <a:pt x="1" y="1"/>
                    </a:moveTo>
                    <a:lnTo>
                      <a:pt x="1" y="1"/>
                    </a:lnTo>
                    <a:lnTo>
                      <a:pt x="1" y="1"/>
                    </a:lnTo>
                    <a:lnTo>
                      <a:pt x="1" y="1"/>
                    </a:lnTo>
                    <a:close/>
                  </a:path>
                </a:pathLst>
              </a:custGeom>
              <a:solidFill>
                <a:srgbClr val="C7A1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8"/>
              <p:cNvSpPr/>
              <p:nvPr/>
            </p:nvSpPr>
            <p:spPr>
              <a:xfrm>
                <a:off x="1926372" y="3322023"/>
                <a:ext cx="2813" cy="5064"/>
              </a:xfrm>
              <a:custGeom>
                <a:avLst/>
                <a:gdLst/>
                <a:ahLst/>
                <a:cxnLst/>
                <a:rect l="l" t="t" r="r" b="b"/>
                <a:pathLst>
                  <a:path w="25" h="45" extrusionOk="0">
                    <a:moveTo>
                      <a:pt x="1" y="45"/>
                    </a:moveTo>
                    <a:lnTo>
                      <a:pt x="1" y="45"/>
                    </a:lnTo>
                    <a:lnTo>
                      <a:pt x="1" y="45"/>
                    </a:lnTo>
                    <a:lnTo>
                      <a:pt x="1" y="45"/>
                    </a:lnTo>
                    <a:close/>
                    <a:moveTo>
                      <a:pt x="7" y="34"/>
                    </a:moveTo>
                    <a:cubicBezTo>
                      <a:pt x="4" y="38"/>
                      <a:pt x="1" y="42"/>
                      <a:pt x="1" y="45"/>
                    </a:cubicBezTo>
                    <a:cubicBezTo>
                      <a:pt x="1" y="42"/>
                      <a:pt x="4" y="38"/>
                      <a:pt x="7" y="34"/>
                    </a:cubicBezTo>
                    <a:close/>
                    <a:moveTo>
                      <a:pt x="15" y="21"/>
                    </a:moveTo>
                    <a:cubicBezTo>
                      <a:pt x="11" y="24"/>
                      <a:pt x="11" y="28"/>
                      <a:pt x="7" y="31"/>
                    </a:cubicBezTo>
                    <a:cubicBezTo>
                      <a:pt x="11" y="28"/>
                      <a:pt x="11" y="24"/>
                      <a:pt x="15" y="21"/>
                    </a:cubicBezTo>
                    <a:close/>
                    <a:moveTo>
                      <a:pt x="18" y="10"/>
                    </a:moveTo>
                    <a:cubicBezTo>
                      <a:pt x="18" y="14"/>
                      <a:pt x="18" y="14"/>
                      <a:pt x="15" y="18"/>
                    </a:cubicBezTo>
                    <a:cubicBezTo>
                      <a:pt x="18" y="14"/>
                      <a:pt x="18" y="14"/>
                      <a:pt x="18" y="10"/>
                    </a:cubicBezTo>
                    <a:close/>
                    <a:moveTo>
                      <a:pt x="25" y="1"/>
                    </a:moveTo>
                    <a:cubicBezTo>
                      <a:pt x="25" y="1"/>
                      <a:pt x="25" y="4"/>
                      <a:pt x="21" y="4"/>
                    </a:cubicBezTo>
                    <a:cubicBezTo>
                      <a:pt x="25" y="4"/>
                      <a:pt x="25" y="1"/>
                      <a:pt x="25" y="1"/>
                    </a:cubicBezTo>
                    <a:close/>
                  </a:path>
                </a:pathLst>
              </a:custGeom>
              <a:solidFill>
                <a:srgbClr val="4A230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8"/>
              <p:cNvSpPr/>
              <p:nvPr/>
            </p:nvSpPr>
            <p:spPr>
              <a:xfrm>
                <a:off x="1831734" y="3326974"/>
                <a:ext cx="94750" cy="141113"/>
              </a:xfrm>
              <a:custGeom>
                <a:avLst/>
                <a:gdLst/>
                <a:ahLst/>
                <a:cxnLst/>
                <a:rect l="l" t="t" r="r" b="b"/>
                <a:pathLst>
                  <a:path w="842" h="1254" extrusionOk="0">
                    <a:moveTo>
                      <a:pt x="763" y="137"/>
                    </a:moveTo>
                    <a:cubicBezTo>
                      <a:pt x="529" y="539"/>
                      <a:pt x="273" y="914"/>
                      <a:pt x="1" y="1254"/>
                    </a:cubicBezTo>
                    <a:lnTo>
                      <a:pt x="1" y="1254"/>
                    </a:lnTo>
                    <a:cubicBezTo>
                      <a:pt x="273" y="914"/>
                      <a:pt x="529" y="539"/>
                      <a:pt x="763" y="137"/>
                    </a:cubicBezTo>
                    <a:close/>
                    <a:moveTo>
                      <a:pt x="784" y="100"/>
                    </a:moveTo>
                    <a:cubicBezTo>
                      <a:pt x="777" y="113"/>
                      <a:pt x="770" y="123"/>
                      <a:pt x="763" y="137"/>
                    </a:cubicBezTo>
                    <a:cubicBezTo>
                      <a:pt x="770" y="123"/>
                      <a:pt x="777" y="113"/>
                      <a:pt x="784" y="100"/>
                    </a:cubicBezTo>
                    <a:close/>
                    <a:moveTo>
                      <a:pt x="790" y="89"/>
                    </a:moveTo>
                    <a:cubicBezTo>
                      <a:pt x="790" y="92"/>
                      <a:pt x="787" y="96"/>
                      <a:pt x="784" y="100"/>
                    </a:cubicBezTo>
                    <a:cubicBezTo>
                      <a:pt x="787" y="96"/>
                      <a:pt x="790" y="92"/>
                      <a:pt x="790" y="89"/>
                    </a:cubicBezTo>
                    <a:close/>
                    <a:moveTo>
                      <a:pt x="798" y="76"/>
                    </a:moveTo>
                    <a:cubicBezTo>
                      <a:pt x="798" y="79"/>
                      <a:pt x="794" y="83"/>
                      <a:pt x="794" y="86"/>
                    </a:cubicBezTo>
                    <a:cubicBezTo>
                      <a:pt x="794" y="83"/>
                      <a:pt x="798" y="79"/>
                      <a:pt x="798" y="76"/>
                    </a:cubicBezTo>
                    <a:close/>
                    <a:moveTo>
                      <a:pt x="804" y="65"/>
                    </a:moveTo>
                    <a:cubicBezTo>
                      <a:pt x="804" y="69"/>
                      <a:pt x="801" y="72"/>
                      <a:pt x="801" y="72"/>
                    </a:cubicBezTo>
                    <a:cubicBezTo>
                      <a:pt x="801" y="72"/>
                      <a:pt x="804" y="69"/>
                      <a:pt x="804" y="65"/>
                    </a:cubicBezTo>
                    <a:close/>
                    <a:moveTo>
                      <a:pt x="815" y="52"/>
                    </a:moveTo>
                    <a:cubicBezTo>
                      <a:pt x="811" y="56"/>
                      <a:pt x="808" y="59"/>
                      <a:pt x="808" y="62"/>
                    </a:cubicBezTo>
                    <a:cubicBezTo>
                      <a:pt x="808" y="59"/>
                      <a:pt x="811" y="56"/>
                      <a:pt x="815" y="52"/>
                    </a:cubicBezTo>
                    <a:close/>
                    <a:moveTo>
                      <a:pt x="818" y="38"/>
                    </a:moveTo>
                    <a:cubicBezTo>
                      <a:pt x="818" y="42"/>
                      <a:pt x="815" y="45"/>
                      <a:pt x="815" y="48"/>
                    </a:cubicBezTo>
                    <a:cubicBezTo>
                      <a:pt x="815" y="45"/>
                      <a:pt x="818" y="42"/>
                      <a:pt x="818" y="38"/>
                    </a:cubicBezTo>
                    <a:close/>
                    <a:moveTo>
                      <a:pt x="825" y="28"/>
                    </a:moveTo>
                    <a:cubicBezTo>
                      <a:pt x="825" y="31"/>
                      <a:pt x="825" y="31"/>
                      <a:pt x="821" y="35"/>
                    </a:cubicBezTo>
                    <a:cubicBezTo>
                      <a:pt x="825" y="31"/>
                      <a:pt x="825" y="31"/>
                      <a:pt x="825" y="28"/>
                    </a:cubicBezTo>
                    <a:close/>
                    <a:moveTo>
                      <a:pt x="831" y="15"/>
                    </a:moveTo>
                    <a:cubicBezTo>
                      <a:pt x="831" y="18"/>
                      <a:pt x="828" y="21"/>
                      <a:pt x="828" y="25"/>
                    </a:cubicBezTo>
                    <a:cubicBezTo>
                      <a:pt x="828" y="21"/>
                      <a:pt x="831" y="18"/>
                      <a:pt x="831" y="15"/>
                    </a:cubicBezTo>
                    <a:close/>
                    <a:moveTo>
                      <a:pt x="842" y="1"/>
                    </a:moveTo>
                    <a:cubicBezTo>
                      <a:pt x="839" y="4"/>
                      <a:pt x="839" y="7"/>
                      <a:pt x="835" y="11"/>
                    </a:cubicBezTo>
                    <a:cubicBezTo>
                      <a:pt x="839" y="7"/>
                      <a:pt x="839" y="4"/>
                      <a:pt x="842" y="1"/>
                    </a:cubicBezTo>
                    <a:close/>
                  </a:path>
                </a:pathLst>
              </a:custGeom>
              <a:solidFill>
                <a:srgbClr val="3C1B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8"/>
              <p:cNvSpPr/>
              <p:nvPr/>
            </p:nvSpPr>
            <p:spPr>
              <a:xfrm>
                <a:off x="1349880" y="2722916"/>
                <a:ext cx="709614" cy="959093"/>
              </a:xfrm>
              <a:custGeom>
                <a:avLst/>
                <a:gdLst/>
                <a:ahLst/>
                <a:cxnLst/>
                <a:rect l="l" t="t" r="r" b="b"/>
                <a:pathLst>
                  <a:path w="6306" h="8523" extrusionOk="0">
                    <a:moveTo>
                      <a:pt x="4082" y="1"/>
                    </a:moveTo>
                    <a:lnTo>
                      <a:pt x="3836" y="437"/>
                    </a:lnTo>
                    <a:lnTo>
                      <a:pt x="6231" y="1779"/>
                    </a:lnTo>
                    <a:cubicBezTo>
                      <a:pt x="6224" y="1922"/>
                      <a:pt x="6210" y="2072"/>
                      <a:pt x="6193" y="2222"/>
                    </a:cubicBezTo>
                    <a:lnTo>
                      <a:pt x="3639" y="791"/>
                    </a:lnTo>
                    <a:lnTo>
                      <a:pt x="437" y="6496"/>
                    </a:lnTo>
                    <a:lnTo>
                      <a:pt x="2988" y="7930"/>
                    </a:lnTo>
                    <a:cubicBezTo>
                      <a:pt x="2988" y="7927"/>
                      <a:pt x="2988" y="7927"/>
                      <a:pt x="2992" y="7927"/>
                    </a:cubicBezTo>
                    <a:cubicBezTo>
                      <a:pt x="3442" y="7569"/>
                      <a:pt x="3881" y="7130"/>
                      <a:pt x="4283" y="6622"/>
                    </a:cubicBezTo>
                    <a:cubicBezTo>
                      <a:pt x="4555" y="6282"/>
                      <a:pt x="4811" y="5907"/>
                      <a:pt x="5045" y="5505"/>
                    </a:cubicBezTo>
                    <a:cubicBezTo>
                      <a:pt x="5052" y="5491"/>
                      <a:pt x="5059" y="5481"/>
                      <a:pt x="5066" y="5468"/>
                    </a:cubicBezTo>
                    <a:cubicBezTo>
                      <a:pt x="5069" y="5464"/>
                      <a:pt x="5072" y="5460"/>
                      <a:pt x="5072" y="5457"/>
                    </a:cubicBezTo>
                    <a:cubicBezTo>
                      <a:pt x="5072" y="5454"/>
                      <a:pt x="5076" y="5454"/>
                      <a:pt x="5076" y="5454"/>
                    </a:cubicBezTo>
                    <a:cubicBezTo>
                      <a:pt x="5076" y="5451"/>
                      <a:pt x="5080" y="5447"/>
                      <a:pt x="5080" y="5444"/>
                    </a:cubicBezTo>
                    <a:cubicBezTo>
                      <a:pt x="5080" y="5444"/>
                      <a:pt x="5083" y="5444"/>
                      <a:pt x="5083" y="5440"/>
                    </a:cubicBezTo>
                    <a:cubicBezTo>
                      <a:pt x="5083" y="5440"/>
                      <a:pt x="5086" y="5437"/>
                      <a:pt x="5086" y="5433"/>
                    </a:cubicBezTo>
                    <a:cubicBezTo>
                      <a:pt x="5086" y="5430"/>
                      <a:pt x="5090" y="5430"/>
                      <a:pt x="5090" y="5430"/>
                    </a:cubicBezTo>
                    <a:cubicBezTo>
                      <a:pt x="5090" y="5427"/>
                      <a:pt x="5093" y="5424"/>
                      <a:pt x="5097" y="5420"/>
                    </a:cubicBezTo>
                    <a:lnTo>
                      <a:pt x="5097" y="5416"/>
                    </a:lnTo>
                    <a:cubicBezTo>
                      <a:pt x="5097" y="5413"/>
                      <a:pt x="5100" y="5410"/>
                      <a:pt x="5100" y="5406"/>
                    </a:cubicBezTo>
                    <a:cubicBezTo>
                      <a:pt x="5103" y="5406"/>
                      <a:pt x="5103" y="5406"/>
                      <a:pt x="5103" y="5403"/>
                    </a:cubicBezTo>
                    <a:cubicBezTo>
                      <a:pt x="5107" y="5399"/>
                      <a:pt x="5107" y="5399"/>
                      <a:pt x="5107" y="5396"/>
                    </a:cubicBezTo>
                    <a:cubicBezTo>
                      <a:pt x="5110" y="5396"/>
                      <a:pt x="5110" y="5393"/>
                      <a:pt x="5110" y="5393"/>
                    </a:cubicBezTo>
                    <a:cubicBezTo>
                      <a:pt x="5110" y="5389"/>
                      <a:pt x="5113" y="5386"/>
                      <a:pt x="5113" y="5383"/>
                    </a:cubicBezTo>
                    <a:cubicBezTo>
                      <a:pt x="5117" y="5383"/>
                      <a:pt x="5117" y="5383"/>
                      <a:pt x="5117" y="5379"/>
                    </a:cubicBezTo>
                    <a:cubicBezTo>
                      <a:pt x="5121" y="5375"/>
                      <a:pt x="5121" y="5372"/>
                      <a:pt x="5124" y="5369"/>
                    </a:cubicBezTo>
                    <a:cubicBezTo>
                      <a:pt x="5124" y="5366"/>
                      <a:pt x="5127" y="5362"/>
                      <a:pt x="5130" y="5358"/>
                    </a:cubicBezTo>
                    <a:lnTo>
                      <a:pt x="5130" y="5355"/>
                    </a:lnTo>
                    <a:cubicBezTo>
                      <a:pt x="5134" y="5352"/>
                      <a:pt x="5134" y="5348"/>
                      <a:pt x="5138" y="5345"/>
                    </a:cubicBezTo>
                    <a:lnTo>
                      <a:pt x="5138" y="5342"/>
                    </a:lnTo>
                    <a:cubicBezTo>
                      <a:pt x="5141" y="5338"/>
                      <a:pt x="5141" y="5338"/>
                      <a:pt x="5141" y="5334"/>
                    </a:cubicBezTo>
                    <a:cubicBezTo>
                      <a:pt x="5144" y="5334"/>
                      <a:pt x="5144" y="5331"/>
                      <a:pt x="5144" y="5328"/>
                    </a:cubicBezTo>
                    <a:cubicBezTo>
                      <a:pt x="5148" y="5328"/>
                      <a:pt x="5148" y="5325"/>
                      <a:pt x="5148" y="5325"/>
                    </a:cubicBezTo>
                    <a:cubicBezTo>
                      <a:pt x="5948" y="3884"/>
                      <a:pt x="6306" y="2382"/>
                      <a:pt x="6234" y="1135"/>
                    </a:cubicBezTo>
                    <a:cubicBezTo>
                      <a:pt x="6146" y="1135"/>
                      <a:pt x="6064" y="1112"/>
                      <a:pt x="5985" y="1071"/>
                    </a:cubicBezTo>
                    <a:lnTo>
                      <a:pt x="4082" y="1"/>
                    </a:lnTo>
                    <a:close/>
                    <a:moveTo>
                      <a:pt x="240" y="6850"/>
                    </a:moveTo>
                    <a:lnTo>
                      <a:pt x="1" y="7276"/>
                    </a:lnTo>
                    <a:lnTo>
                      <a:pt x="1905" y="8346"/>
                    </a:lnTo>
                    <a:cubicBezTo>
                      <a:pt x="1980" y="8390"/>
                      <a:pt x="2045" y="8448"/>
                      <a:pt x="2093" y="8523"/>
                    </a:cubicBezTo>
                    <a:cubicBezTo>
                      <a:pt x="2273" y="8424"/>
                      <a:pt x="2453" y="8315"/>
                      <a:pt x="2631" y="8192"/>
                    </a:cubicBezTo>
                    <a:lnTo>
                      <a:pt x="240" y="685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8"/>
              <p:cNvSpPr/>
              <p:nvPr/>
            </p:nvSpPr>
            <p:spPr>
              <a:xfrm>
                <a:off x="1376775" y="3453908"/>
                <a:ext cx="309345" cy="190963"/>
              </a:xfrm>
              <a:custGeom>
                <a:avLst/>
                <a:gdLst/>
                <a:ahLst/>
                <a:cxnLst/>
                <a:rect l="l" t="t" r="r" b="b"/>
                <a:pathLst>
                  <a:path w="2749" h="1697" extrusionOk="0">
                    <a:moveTo>
                      <a:pt x="198" y="0"/>
                    </a:moveTo>
                    <a:lnTo>
                      <a:pt x="1" y="354"/>
                    </a:lnTo>
                    <a:lnTo>
                      <a:pt x="2392" y="1696"/>
                    </a:lnTo>
                    <a:cubicBezTo>
                      <a:pt x="2511" y="1615"/>
                      <a:pt x="2630" y="1526"/>
                      <a:pt x="2749" y="1434"/>
                    </a:cubicBezTo>
                    <a:lnTo>
                      <a:pt x="198" y="0"/>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8"/>
              <p:cNvSpPr/>
              <p:nvPr/>
            </p:nvSpPr>
            <p:spPr>
              <a:xfrm>
                <a:off x="1759265" y="2772091"/>
                <a:ext cx="291790" cy="200866"/>
              </a:xfrm>
              <a:custGeom>
                <a:avLst/>
                <a:gdLst/>
                <a:ahLst/>
                <a:cxnLst/>
                <a:rect l="l" t="t" r="r" b="b"/>
                <a:pathLst>
                  <a:path w="2593" h="1785" extrusionOk="0">
                    <a:moveTo>
                      <a:pt x="198" y="0"/>
                    </a:moveTo>
                    <a:lnTo>
                      <a:pt x="1" y="354"/>
                    </a:lnTo>
                    <a:lnTo>
                      <a:pt x="2555" y="1785"/>
                    </a:lnTo>
                    <a:cubicBezTo>
                      <a:pt x="2572" y="1635"/>
                      <a:pt x="2586" y="1485"/>
                      <a:pt x="2593" y="1342"/>
                    </a:cubicBezTo>
                    <a:lnTo>
                      <a:pt x="198" y="0"/>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8"/>
              <p:cNvSpPr/>
              <p:nvPr/>
            </p:nvSpPr>
            <p:spPr>
              <a:xfrm>
                <a:off x="1016116" y="3414072"/>
                <a:ext cx="583468" cy="405896"/>
              </a:xfrm>
              <a:custGeom>
                <a:avLst/>
                <a:gdLst/>
                <a:ahLst/>
                <a:cxnLst/>
                <a:rect l="l" t="t" r="r" b="b"/>
                <a:pathLst>
                  <a:path w="5185" h="3607" extrusionOk="0">
                    <a:moveTo>
                      <a:pt x="795" y="0"/>
                    </a:moveTo>
                    <a:cubicBezTo>
                      <a:pt x="547" y="0"/>
                      <a:pt x="285" y="158"/>
                      <a:pt x="134" y="426"/>
                    </a:cubicBezTo>
                    <a:cubicBezTo>
                      <a:pt x="31" y="610"/>
                      <a:pt x="0" y="810"/>
                      <a:pt x="31" y="988"/>
                    </a:cubicBezTo>
                    <a:cubicBezTo>
                      <a:pt x="65" y="1165"/>
                      <a:pt x="161" y="1318"/>
                      <a:pt x="313" y="1403"/>
                    </a:cubicBezTo>
                    <a:lnTo>
                      <a:pt x="4122" y="3539"/>
                    </a:lnTo>
                    <a:cubicBezTo>
                      <a:pt x="4204" y="3585"/>
                      <a:pt x="4295" y="3607"/>
                      <a:pt x="4387" y="3607"/>
                    </a:cubicBezTo>
                    <a:cubicBezTo>
                      <a:pt x="4636" y="3607"/>
                      <a:pt x="4899" y="3449"/>
                      <a:pt x="5048" y="3181"/>
                    </a:cubicBezTo>
                    <a:cubicBezTo>
                      <a:pt x="5154" y="2997"/>
                      <a:pt x="5185" y="2797"/>
                      <a:pt x="5150" y="2619"/>
                    </a:cubicBezTo>
                    <a:cubicBezTo>
                      <a:pt x="5120" y="2442"/>
                      <a:pt x="5021" y="2289"/>
                      <a:pt x="4871" y="2204"/>
                    </a:cubicBezTo>
                    <a:lnTo>
                      <a:pt x="1060" y="68"/>
                    </a:lnTo>
                    <a:cubicBezTo>
                      <a:pt x="978" y="22"/>
                      <a:pt x="887" y="0"/>
                      <a:pt x="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8"/>
              <p:cNvSpPr/>
              <p:nvPr/>
            </p:nvSpPr>
            <p:spPr>
              <a:xfrm>
                <a:off x="1347630" y="3540893"/>
                <a:ext cx="2363" cy="788"/>
              </a:xfrm>
              <a:custGeom>
                <a:avLst/>
                <a:gdLst/>
                <a:ahLst/>
                <a:cxnLst/>
                <a:rect l="l" t="t" r="r" b="b"/>
                <a:pathLst>
                  <a:path w="21" h="7" extrusionOk="0">
                    <a:moveTo>
                      <a:pt x="0" y="0"/>
                    </a:moveTo>
                    <a:lnTo>
                      <a:pt x="0" y="0"/>
                    </a:lnTo>
                    <a:lnTo>
                      <a:pt x="21" y="7"/>
                    </a:lnTo>
                    <a:lnTo>
                      <a:pt x="21" y="7"/>
                    </a:lnTo>
                    <a:close/>
                  </a:path>
                </a:pathLst>
              </a:custGeom>
              <a:solidFill>
                <a:srgbClr val="C392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8"/>
              <p:cNvSpPr/>
              <p:nvPr/>
            </p:nvSpPr>
            <p:spPr>
              <a:xfrm>
                <a:off x="1349880" y="3541568"/>
                <a:ext cx="235525" cy="140437"/>
              </a:xfrm>
              <a:custGeom>
                <a:avLst/>
                <a:gdLst/>
                <a:ahLst/>
                <a:cxnLst/>
                <a:rect l="l" t="t" r="r" b="b"/>
                <a:pathLst>
                  <a:path w="2093" h="1248" extrusionOk="0">
                    <a:moveTo>
                      <a:pt x="1" y="1"/>
                    </a:moveTo>
                    <a:lnTo>
                      <a:pt x="1" y="1"/>
                    </a:lnTo>
                    <a:lnTo>
                      <a:pt x="1905" y="1071"/>
                    </a:lnTo>
                    <a:cubicBezTo>
                      <a:pt x="1980" y="1115"/>
                      <a:pt x="2045" y="1173"/>
                      <a:pt x="2093" y="1248"/>
                    </a:cubicBezTo>
                    <a:lnTo>
                      <a:pt x="2093" y="1248"/>
                    </a:lnTo>
                    <a:cubicBezTo>
                      <a:pt x="2045" y="1173"/>
                      <a:pt x="1980" y="1115"/>
                      <a:pt x="1905" y="1071"/>
                    </a:cubicBezTo>
                    <a:close/>
                  </a:path>
                </a:pathLst>
              </a:custGeom>
              <a:solidFill>
                <a:srgbClr val="BB78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8"/>
              <p:cNvSpPr/>
              <p:nvPr/>
            </p:nvSpPr>
            <p:spPr>
              <a:xfrm>
                <a:off x="1263682" y="3540893"/>
                <a:ext cx="333651" cy="279074"/>
              </a:xfrm>
              <a:custGeom>
                <a:avLst/>
                <a:gdLst/>
                <a:ahLst/>
                <a:cxnLst/>
                <a:rect l="l" t="t" r="r" b="b"/>
                <a:pathLst>
                  <a:path w="2965" h="2480" extrusionOk="0">
                    <a:moveTo>
                      <a:pt x="746" y="0"/>
                    </a:moveTo>
                    <a:lnTo>
                      <a:pt x="1" y="1332"/>
                    </a:lnTo>
                    <a:lnTo>
                      <a:pt x="1922" y="2412"/>
                    </a:lnTo>
                    <a:cubicBezTo>
                      <a:pt x="2004" y="2456"/>
                      <a:pt x="2095" y="2480"/>
                      <a:pt x="2188" y="2480"/>
                    </a:cubicBezTo>
                    <a:cubicBezTo>
                      <a:pt x="2436" y="2480"/>
                      <a:pt x="2699" y="2324"/>
                      <a:pt x="2848" y="2054"/>
                    </a:cubicBezTo>
                    <a:cubicBezTo>
                      <a:pt x="2927" y="1918"/>
                      <a:pt x="2964" y="1772"/>
                      <a:pt x="2964" y="1632"/>
                    </a:cubicBezTo>
                    <a:cubicBezTo>
                      <a:pt x="2964" y="1584"/>
                      <a:pt x="2957" y="1536"/>
                      <a:pt x="2950" y="1492"/>
                    </a:cubicBezTo>
                    <a:cubicBezTo>
                      <a:pt x="2936" y="1404"/>
                      <a:pt x="2903" y="1322"/>
                      <a:pt x="2859" y="1254"/>
                    </a:cubicBezTo>
                    <a:cubicBezTo>
                      <a:pt x="2811" y="1179"/>
                      <a:pt x="2746" y="1121"/>
                      <a:pt x="2671" y="1077"/>
                    </a:cubicBezTo>
                    <a:lnTo>
                      <a:pt x="767" y="7"/>
                    </a:lnTo>
                    <a:lnTo>
                      <a:pt x="7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8"/>
              <p:cNvSpPr/>
              <p:nvPr/>
            </p:nvSpPr>
            <p:spPr>
              <a:xfrm>
                <a:off x="1559524" y="2445080"/>
                <a:ext cx="583581" cy="406008"/>
              </a:xfrm>
              <a:custGeom>
                <a:avLst/>
                <a:gdLst/>
                <a:ahLst/>
                <a:cxnLst/>
                <a:rect l="l" t="t" r="r" b="b"/>
                <a:pathLst>
                  <a:path w="5186" h="3608" extrusionOk="0">
                    <a:moveTo>
                      <a:pt x="795" y="0"/>
                    </a:moveTo>
                    <a:cubicBezTo>
                      <a:pt x="547" y="0"/>
                      <a:pt x="286" y="157"/>
                      <a:pt x="137" y="423"/>
                    </a:cubicBezTo>
                    <a:cubicBezTo>
                      <a:pt x="32" y="610"/>
                      <a:pt x="1" y="811"/>
                      <a:pt x="35" y="988"/>
                    </a:cubicBezTo>
                    <a:cubicBezTo>
                      <a:pt x="66" y="1165"/>
                      <a:pt x="164" y="1315"/>
                      <a:pt x="315" y="1400"/>
                    </a:cubicBezTo>
                    <a:lnTo>
                      <a:pt x="4122" y="3540"/>
                    </a:lnTo>
                    <a:cubicBezTo>
                      <a:pt x="4205" y="3586"/>
                      <a:pt x="4295" y="3608"/>
                      <a:pt x="4388" y="3608"/>
                    </a:cubicBezTo>
                    <a:cubicBezTo>
                      <a:pt x="4637" y="3608"/>
                      <a:pt x="4901" y="3450"/>
                      <a:pt x="5053" y="3182"/>
                    </a:cubicBezTo>
                    <a:cubicBezTo>
                      <a:pt x="5155" y="2998"/>
                      <a:pt x="5185" y="2797"/>
                      <a:pt x="5151" y="2620"/>
                    </a:cubicBezTo>
                    <a:cubicBezTo>
                      <a:pt x="5121" y="2443"/>
                      <a:pt x="5022" y="2289"/>
                      <a:pt x="4872" y="2204"/>
                    </a:cubicBezTo>
                    <a:lnTo>
                      <a:pt x="1064" y="69"/>
                    </a:lnTo>
                    <a:cubicBezTo>
                      <a:pt x="980" y="22"/>
                      <a:pt x="889" y="0"/>
                      <a:pt x="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8"/>
              <p:cNvSpPr/>
              <p:nvPr/>
            </p:nvSpPr>
            <p:spPr>
              <a:xfrm>
                <a:off x="1807202" y="2721790"/>
                <a:ext cx="2026" cy="1238"/>
              </a:xfrm>
              <a:custGeom>
                <a:avLst/>
                <a:gdLst/>
                <a:ahLst/>
                <a:cxnLst/>
                <a:rect l="l" t="t" r="r" b="b"/>
                <a:pathLst>
                  <a:path w="18" h="11" extrusionOk="0">
                    <a:moveTo>
                      <a:pt x="0" y="1"/>
                    </a:moveTo>
                    <a:lnTo>
                      <a:pt x="0" y="1"/>
                    </a:lnTo>
                    <a:lnTo>
                      <a:pt x="18" y="11"/>
                    </a:lnTo>
                    <a:close/>
                  </a:path>
                </a:pathLst>
              </a:custGeom>
              <a:solidFill>
                <a:srgbClr val="C392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8"/>
              <p:cNvSpPr/>
              <p:nvPr/>
            </p:nvSpPr>
            <p:spPr>
              <a:xfrm>
                <a:off x="1980048" y="3297942"/>
                <a:ext cx="138412" cy="195915"/>
              </a:xfrm>
              <a:custGeom>
                <a:avLst/>
                <a:gdLst/>
                <a:ahLst/>
                <a:cxnLst/>
                <a:rect l="l" t="t" r="r" b="b"/>
                <a:pathLst>
                  <a:path w="1230" h="1741" extrusionOk="0">
                    <a:moveTo>
                      <a:pt x="980" y="0"/>
                    </a:moveTo>
                    <a:cubicBezTo>
                      <a:pt x="908" y="0"/>
                      <a:pt x="841" y="35"/>
                      <a:pt x="805" y="99"/>
                    </a:cubicBezTo>
                    <a:lnTo>
                      <a:pt x="55" y="1438"/>
                    </a:lnTo>
                    <a:cubicBezTo>
                      <a:pt x="0" y="1532"/>
                      <a:pt x="41" y="1655"/>
                      <a:pt x="143" y="1713"/>
                    </a:cubicBezTo>
                    <a:cubicBezTo>
                      <a:pt x="177" y="1732"/>
                      <a:pt x="215" y="1741"/>
                      <a:pt x="252" y="1741"/>
                    </a:cubicBezTo>
                    <a:cubicBezTo>
                      <a:pt x="322" y="1741"/>
                      <a:pt x="389" y="1708"/>
                      <a:pt x="423" y="1645"/>
                    </a:cubicBezTo>
                    <a:lnTo>
                      <a:pt x="1176" y="303"/>
                    </a:lnTo>
                    <a:cubicBezTo>
                      <a:pt x="1230" y="207"/>
                      <a:pt x="1186" y="85"/>
                      <a:pt x="1087" y="27"/>
                    </a:cubicBezTo>
                    <a:cubicBezTo>
                      <a:pt x="1053" y="9"/>
                      <a:pt x="1016" y="0"/>
                      <a:pt x="9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8"/>
              <p:cNvSpPr/>
              <p:nvPr/>
            </p:nvSpPr>
            <p:spPr>
              <a:xfrm>
                <a:off x="1996140" y="3300980"/>
                <a:ext cx="118944" cy="192876"/>
              </a:xfrm>
              <a:custGeom>
                <a:avLst/>
                <a:gdLst/>
                <a:ahLst/>
                <a:cxnLst/>
                <a:rect l="l" t="t" r="r" b="b"/>
                <a:pathLst>
                  <a:path w="1057" h="1714" extrusionOk="0">
                    <a:moveTo>
                      <a:pt x="944" y="0"/>
                    </a:moveTo>
                    <a:lnTo>
                      <a:pt x="0" y="1686"/>
                    </a:lnTo>
                    <a:cubicBezTo>
                      <a:pt x="35" y="1703"/>
                      <a:pt x="72" y="1713"/>
                      <a:pt x="106" y="1713"/>
                    </a:cubicBezTo>
                    <a:cubicBezTo>
                      <a:pt x="178" y="1713"/>
                      <a:pt x="246" y="1680"/>
                      <a:pt x="280" y="1618"/>
                    </a:cubicBezTo>
                    <a:lnTo>
                      <a:pt x="1033" y="276"/>
                    </a:lnTo>
                    <a:cubicBezTo>
                      <a:pt x="1050" y="249"/>
                      <a:pt x="1057" y="218"/>
                      <a:pt x="1057" y="188"/>
                    </a:cubicBezTo>
                    <a:cubicBezTo>
                      <a:pt x="1057" y="116"/>
                      <a:pt x="1016" y="41"/>
                      <a:pt x="9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8"/>
              <p:cNvSpPr/>
              <p:nvPr/>
            </p:nvSpPr>
            <p:spPr>
              <a:xfrm>
                <a:off x="2937116" y="3806238"/>
                <a:ext cx="204805" cy="290102"/>
              </a:xfrm>
              <a:custGeom>
                <a:avLst/>
                <a:gdLst/>
                <a:ahLst/>
                <a:cxnLst/>
                <a:rect l="l" t="t" r="r" b="b"/>
                <a:pathLst>
                  <a:path w="1820" h="2578" extrusionOk="0">
                    <a:moveTo>
                      <a:pt x="1447" y="0"/>
                    </a:moveTo>
                    <a:cubicBezTo>
                      <a:pt x="1343" y="0"/>
                      <a:pt x="1244" y="51"/>
                      <a:pt x="1193" y="145"/>
                    </a:cubicBezTo>
                    <a:lnTo>
                      <a:pt x="79" y="2128"/>
                    </a:lnTo>
                    <a:cubicBezTo>
                      <a:pt x="0" y="2268"/>
                      <a:pt x="58" y="2452"/>
                      <a:pt x="212" y="2537"/>
                    </a:cubicBezTo>
                    <a:cubicBezTo>
                      <a:pt x="261" y="2564"/>
                      <a:pt x="316" y="2577"/>
                      <a:pt x="370" y="2577"/>
                    </a:cubicBezTo>
                    <a:cubicBezTo>
                      <a:pt x="474" y="2577"/>
                      <a:pt x="575" y="2527"/>
                      <a:pt x="627" y="2434"/>
                    </a:cubicBezTo>
                    <a:lnTo>
                      <a:pt x="1737" y="452"/>
                    </a:lnTo>
                    <a:cubicBezTo>
                      <a:pt x="1819" y="309"/>
                      <a:pt x="1758" y="125"/>
                      <a:pt x="1608" y="43"/>
                    </a:cubicBezTo>
                    <a:cubicBezTo>
                      <a:pt x="1557" y="14"/>
                      <a:pt x="1501" y="0"/>
                      <a:pt x="14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8"/>
              <p:cNvSpPr/>
              <p:nvPr/>
            </p:nvSpPr>
            <p:spPr>
              <a:xfrm>
                <a:off x="2960860" y="3811077"/>
                <a:ext cx="175997" cy="285264"/>
              </a:xfrm>
              <a:custGeom>
                <a:avLst/>
                <a:gdLst/>
                <a:ahLst/>
                <a:cxnLst/>
                <a:rect l="l" t="t" r="r" b="b"/>
                <a:pathLst>
                  <a:path w="1564" h="2535" extrusionOk="0">
                    <a:moveTo>
                      <a:pt x="1397" y="0"/>
                    </a:moveTo>
                    <a:lnTo>
                      <a:pt x="1" y="2494"/>
                    </a:lnTo>
                    <a:cubicBezTo>
                      <a:pt x="48" y="2521"/>
                      <a:pt x="106" y="2534"/>
                      <a:pt x="161" y="2534"/>
                    </a:cubicBezTo>
                    <a:cubicBezTo>
                      <a:pt x="263" y="2534"/>
                      <a:pt x="366" y="2484"/>
                      <a:pt x="416" y="2391"/>
                    </a:cubicBezTo>
                    <a:lnTo>
                      <a:pt x="1526" y="409"/>
                    </a:lnTo>
                    <a:cubicBezTo>
                      <a:pt x="1551" y="365"/>
                      <a:pt x="1564" y="321"/>
                      <a:pt x="1564" y="277"/>
                    </a:cubicBezTo>
                    <a:cubicBezTo>
                      <a:pt x="1564" y="168"/>
                      <a:pt x="1503" y="58"/>
                      <a:pt x="13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8"/>
              <p:cNvSpPr/>
              <p:nvPr/>
            </p:nvSpPr>
            <p:spPr>
              <a:xfrm>
                <a:off x="898410" y="3853613"/>
                <a:ext cx="930736" cy="172283"/>
              </a:xfrm>
              <a:custGeom>
                <a:avLst/>
                <a:gdLst/>
                <a:ahLst/>
                <a:cxnLst/>
                <a:rect l="l" t="t" r="r" b="b"/>
                <a:pathLst>
                  <a:path w="8271" h="1531" extrusionOk="0">
                    <a:moveTo>
                      <a:pt x="930" y="1"/>
                    </a:moveTo>
                    <a:cubicBezTo>
                      <a:pt x="419" y="1"/>
                      <a:pt x="1" y="345"/>
                      <a:pt x="1" y="763"/>
                    </a:cubicBezTo>
                    <a:cubicBezTo>
                      <a:pt x="1" y="975"/>
                      <a:pt x="106" y="1166"/>
                      <a:pt x="273" y="1305"/>
                    </a:cubicBezTo>
                    <a:cubicBezTo>
                      <a:pt x="444" y="1445"/>
                      <a:pt x="675" y="1530"/>
                      <a:pt x="930" y="1530"/>
                    </a:cubicBezTo>
                    <a:lnTo>
                      <a:pt x="7341" y="1530"/>
                    </a:lnTo>
                    <a:cubicBezTo>
                      <a:pt x="7852" y="1530"/>
                      <a:pt x="8271" y="1186"/>
                      <a:pt x="8271" y="763"/>
                    </a:cubicBezTo>
                    <a:cubicBezTo>
                      <a:pt x="8271" y="553"/>
                      <a:pt x="8165" y="362"/>
                      <a:pt x="7998" y="222"/>
                    </a:cubicBezTo>
                    <a:cubicBezTo>
                      <a:pt x="7831" y="86"/>
                      <a:pt x="7593" y="1"/>
                      <a:pt x="73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8"/>
              <p:cNvSpPr/>
              <p:nvPr/>
            </p:nvSpPr>
            <p:spPr>
              <a:xfrm>
                <a:off x="1360346" y="3853613"/>
                <a:ext cx="468800" cy="122433"/>
              </a:xfrm>
              <a:custGeom>
                <a:avLst/>
                <a:gdLst/>
                <a:ahLst/>
                <a:cxnLst/>
                <a:rect l="l" t="t" r="r" b="b"/>
                <a:pathLst>
                  <a:path w="4166" h="1088" extrusionOk="0">
                    <a:moveTo>
                      <a:pt x="0" y="1"/>
                    </a:moveTo>
                    <a:lnTo>
                      <a:pt x="0" y="1087"/>
                    </a:lnTo>
                    <a:lnTo>
                      <a:pt x="4080" y="1087"/>
                    </a:lnTo>
                    <a:cubicBezTo>
                      <a:pt x="4135" y="988"/>
                      <a:pt x="4166" y="880"/>
                      <a:pt x="4166" y="763"/>
                    </a:cubicBezTo>
                    <a:cubicBezTo>
                      <a:pt x="4166" y="553"/>
                      <a:pt x="4060" y="362"/>
                      <a:pt x="3893" y="222"/>
                    </a:cubicBezTo>
                    <a:cubicBezTo>
                      <a:pt x="3726" y="86"/>
                      <a:pt x="3488" y="1"/>
                      <a:pt x="3236"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8"/>
              <p:cNvSpPr/>
              <p:nvPr/>
            </p:nvSpPr>
            <p:spPr>
              <a:xfrm>
                <a:off x="815250" y="3975932"/>
                <a:ext cx="1097505" cy="210094"/>
              </a:xfrm>
              <a:custGeom>
                <a:avLst/>
                <a:gdLst/>
                <a:ahLst/>
                <a:cxnLst/>
                <a:rect l="l" t="t" r="r" b="b"/>
                <a:pathLst>
                  <a:path w="9753" h="1867" extrusionOk="0">
                    <a:moveTo>
                      <a:pt x="566" y="0"/>
                    </a:moveTo>
                    <a:cubicBezTo>
                      <a:pt x="253" y="0"/>
                      <a:pt x="1" y="256"/>
                      <a:pt x="1" y="566"/>
                    </a:cubicBezTo>
                    <a:lnTo>
                      <a:pt x="1" y="1866"/>
                    </a:lnTo>
                    <a:lnTo>
                      <a:pt x="9752" y="1866"/>
                    </a:lnTo>
                    <a:lnTo>
                      <a:pt x="9752" y="566"/>
                    </a:lnTo>
                    <a:cubicBezTo>
                      <a:pt x="9752" y="256"/>
                      <a:pt x="9496" y="0"/>
                      <a:pt x="91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8"/>
              <p:cNvSpPr/>
              <p:nvPr/>
            </p:nvSpPr>
            <p:spPr>
              <a:xfrm>
                <a:off x="1360346" y="3975932"/>
                <a:ext cx="552410" cy="156867"/>
              </a:xfrm>
              <a:custGeom>
                <a:avLst/>
                <a:gdLst/>
                <a:ahLst/>
                <a:cxnLst/>
                <a:rect l="l" t="t" r="r" b="b"/>
                <a:pathLst>
                  <a:path w="4909" h="1394" extrusionOk="0">
                    <a:moveTo>
                      <a:pt x="0" y="0"/>
                    </a:moveTo>
                    <a:lnTo>
                      <a:pt x="0" y="1393"/>
                    </a:lnTo>
                    <a:lnTo>
                      <a:pt x="4908" y="1393"/>
                    </a:lnTo>
                    <a:lnTo>
                      <a:pt x="4908" y="566"/>
                    </a:lnTo>
                    <a:cubicBezTo>
                      <a:pt x="4908" y="256"/>
                      <a:pt x="4652" y="0"/>
                      <a:pt x="43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8"/>
              <p:cNvSpPr/>
              <p:nvPr/>
            </p:nvSpPr>
            <p:spPr>
              <a:xfrm>
                <a:off x="815250" y="4132686"/>
                <a:ext cx="1097505" cy="53339"/>
              </a:xfrm>
              <a:custGeom>
                <a:avLst/>
                <a:gdLst/>
                <a:ahLst/>
                <a:cxnLst/>
                <a:rect l="l" t="t" r="r" b="b"/>
                <a:pathLst>
                  <a:path w="9753" h="474" extrusionOk="0">
                    <a:moveTo>
                      <a:pt x="1" y="0"/>
                    </a:moveTo>
                    <a:lnTo>
                      <a:pt x="1" y="473"/>
                    </a:lnTo>
                    <a:lnTo>
                      <a:pt x="9752" y="473"/>
                    </a:lnTo>
                    <a:lnTo>
                      <a:pt x="97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8"/>
              <p:cNvSpPr/>
              <p:nvPr/>
            </p:nvSpPr>
            <p:spPr>
              <a:xfrm>
                <a:off x="1360346" y="4132686"/>
                <a:ext cx="552410" cy="53339"/>
              </a:xfrm>
              <a:custGeom>
                <a:avLst/>
                <a:gdLst/>
                <a:ahLst/>
                <a:cxnLst/>
                <a:rect l="l" t="t" r="r" b="b"/>
                <a:pathLst>
                  <a:path w="4909" h="474" extrusionOk="0">
                    <a:moveTo>
                      <a:pt x="0" y="0"/>
                    </a:moveTo>
                    <a:lnTo>
                      <a:pt x="0" y="473"/>
                    </a:lnTo>
                    <a:lnTo>
                      <a:pt x="4908" y="473"/>
                    </a:lnTo>
                    <a:lnTo>
                      <a:pt x="49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2" name="Google Shape;272;p28"/>
            <p:cNvSpPr/>
            <p:nvPr/>
          </p:nvSpPr>
          <p:spPr>
            <a:xfrm>
              <a:off x="1986267" y="2843909"/>
              <a:ext cx="333651" cy="279074"/>
            </a:xfrm>
            <a:custGeom>
              <a:avLst/>
              <a:gdLst/>
              <a:ahLst/>
              <a:cxnLst/>
              <a:rect l="l" t="t" r="r" b="b"/>
              <a:pathLst>
                <a:path w="2965" h="2480" extrusionOk="0">
                  <a:moveTo>
                    <a:pt x="746" y="0"/>
                  </a:moveTo>
                  <a:lnTo>
                    <a:pt x="1" y="1332"/>
                  </a:lnTo>
                  <a:lnTo>
                    <a:pt x="1922" y="2412"/>
                  </a:lnTo>
                  <a:cubicBezTo>
                    <a:pt x="2004" y="2456"/>
                    <a:pt x="2095" y="2480"/>
                    <a:pt x="2188" y="2480"/>
                  </a:cubicBezTo>
                  <a:cubicBezTo>
                    <a:pt x="2436" y="2480"/>
                    <a:pt x="2699" y="2324"/>
                    <a:pt x="2848" y="2054"/>
                  </a:cubicBezTo>
                  <a:cubicBezTo>
                    <a:pt x="2927" y="1918"/>
                    <a:pt x="2964" y="1772"/>
                    <a:pt x="2964" y="1632"/>
                  </a:cubicBezTo>
                  <a:cubicBezTo>
                    <a:pt x="2964" y="1584"/>
                    <a:pt x="2957" y="1536"/>
                    <a:pt x="2950" y="1492"/>
                  </a:cubicBezTo>
                  <a:cubicBezTo>
                    <a:pt x="2936" y="1404"/>
                    <a:pt x="2903" y="1322"/>
                    <a:pt x="2859" y="1254"/>
                  </a:cubicBezTo>
                  <a:cubicBezTo>
                    <a:pt x="2811" y="1179"/>
                    <a:pt x="2746" y="1121"/>
                    <a:pt x="2671" y="1077"/>
                  </a:cubicBezTo>
                  <a:lnTo>
                    <a:pt x="767" y="7"/>
                  </a:lnTo>
                  <a:lnTo>
                    <a:pt x="7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3" name="Google Shape;273;p28"/>
          <p:cNvSpPr txBox="1"/>
          <p:nvPr/>
        </p:nvSpPr>
        <p:spPr>
          <a:xfrm rot="-1090356">
            <a:off x="4337920" y="1491751"/>
            <a:ext cx="4454589" cy="43099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accent5"/>
                </a:solidFill>
                <a:latin typeface="Arvo"/>
                <a:ea typeface="Arvo"/>
                <a:cs typeface="Arvo"/>
                <a:sym typeface="Arvo"/>
              </a:rPr>
              <a:t>Investigation</a:t>
            </a:r>
            <a:endParaRPr sz="1600" b="1">
              <a:solidFill>
                <a:schemeClr val="accent5"/>
              </a:solidFill>
              <a:latin typeface="Arvo"/>
              <a:ea typeface="Arvo"/>
              <a:cs typeface="Arvo"/>
              <a:sym typeface="Arvo"/>
            </a:endParaRPr>
          </a:p>
        </p:txBody>
      </p:sp>
      <p:sp>
        <p:nvSpPr>
          <p:cNvPr id="274" name="Google Shape;274;p28"/>
          <p:cNvSpPr txBox="1"/>
          <p:nvPr/>
        </p:nvSpPr>
        <p:spPr>
          <a:xfrm rot="1623374">
            <a:off x="6537216" y="2356343"/>
            <a:ext cx="2488433" cy="43081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accent5"/>
                </a:solidFill>
                <a:latin typeface="Arvo"/>
                <a:ea typeface="Arvo"/>
                <a:cs typeface="Arvo"/>
                <a:sym typeface="Arvo"/>
              </a:rPr>
              <a:t>Rapport-building</a:t>
            </a:r>
            <a:endParaRPr sz="1600" b="1">
              <a:solidFill>
                <a:schemeClr val="accent5"/>
              </a:solidFill>
              <a:latin typeface="Arvo"/>
              <a:ea typeface="Arvo"/>
              <a:cs typeface="Arvo"/>
              <a:sym typeface="Arvo"/>
            </a:endParaRPr>
          </a:p>
        </p:txBody>
      </p:sp>
      <p:sp>
        <p:nvSpPr>
          <p:cNvPr id="275" name="Google Shape;275;p28"/>
          <p:cNvSpPr txBox="1"/>
          <p:nvPr/>
        </p:nvSpPr>
        <p:spPr>
          <a:xfrm rot="900191">
            <a:off x="5378274" y="2686109"/>
            <a:ext cx="3949430" cy="43109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accent5"/>
                </a:solidFill>
                <a:latin typeface="Arvo"/>
                <a:ea typeface="Arvo"/>
                <a:cs typeface="Arvo"/>
                <a:sym typeface="Arvo"/>
              </a:rPr>
              <a:t>Exhaustive Research</a:t>
            </a:r>
            <a:endParaRPr sz="1600" b="1">
              <a:solidFill>
                <a:schemeClr val="accent5"/>
              </a:solidFill>
              <a:latin typeface="Arvo"/>
              <a:ea typeface="Arvo"/>
              <a:cs typeface="Arvo"/>
              <a:sym typeface="Arvo"/>
            </a:endParaRPr>
          </a:p>
        </p:txBody>
      </p:sp>
      <p:sp>
        <p:nvSpPr>
          <p:cNvPr id="276" name="Google Shape;276;p28"/>
          <p:cNvSpPr txBox="1"/>
          <p:nvPr/>
        </p:nvSpPr>
        <p:spPr>
          <a:xfrm rot="-570805">
            <a:off x="4557873" y="2913895"/>
            <a:ext cx="3318033" cy="43100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accent5"/>
                </a:solidFill>
                <a:latin typeface="Arvo"/>
                <a:ea typeface="Arvo"/>
                <a:cs typeface="Arvo"/>
                <a:sym typeface="Arvo"/>
              </a:rPr>
              <a:t>Teamwork</a:t>
            </a:r>
            <a:endParaRPr sz="1600" b="1">
              <a:solidFill>
                <a:schemeClr val="accent5"/>
              </a:solidFill>
              <a:latin typeface="Arvo"/>
              <a:ea typeface="Arvo"/>
              <a:cs typeface="Arvo"/>
              <a:sym typeface="Arvo"/>
            </a:endParaRPr>
          </a:p>
        </p:txBody>
      </p:sp>
      <p:sp>
        <p:nvSpPr>
          <p:cNvPr id="277" name="Google Shape;277;p28"/>
          <p:cNvSpPr txBox="1"/>
          <p:nvPr/>
        </p:nvSpPr>
        <p:spPr>
          <a:xfrm>
            <a:off x="5878275" y="3247825"/>
            <a:ext cx="35361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accent5"/>
                </a:solidFill>
                <a:latin typeface="Arvo"/>
                <a:ea typeface="Arvo"/>
                <a:cs typeface="Arvo"/>
                <a:sym typeface="Arvo"/>
              </a:rPr>
              <a:t>Supporting the client</a:t>
            </a:r>
            <a:endParaRPr sz="1600" b="1">
              <a:solidFill>
                <a:schemeClr val="accent5"/>
              </a:solidFill>
              <a:latin typeface="Arvo"/>
              <a:ea typeface="Arvo"/>
              <a:cs typeface="Arvo"/>
              <a:sym typeface="Arvo"/>
            </a:endParaRPr>
          </a:p>
        </p:txBody>
      </p:sp>
      <p:sp>
        <p:nvSpPr>
          <p:cNvPr id="278" name="Google Shape;278;p28"/>
          <p:cNvSpPr txBox="1"/>
          <p:nvPr/>
        </p:nvSpPr>
        <p:spPr>
          <a:xfrm>
            <a:off x="4143025" y="3877050"/>
            <a:ext cx="48444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accent3"/>
                </a:solidFill>
                <a:latin typeface="Arvo"/>
                <a:ea typeface="Arvo"/>
                <a:cs typeface="Arvo"/>
                <a:sym typeface="Arvo"/>
              </a:rPr>
              <a:t>Creating a narrative that introduces the client for who they are, not what they’ve done.</a:t>
            </a:r>
            <a:endParaRPr sz="1800" b="1">
              <a:solidFill>
                <a:schemeClr val="accent3"/>
              </a:solidFill>
              <a:latin typeface="Arvo"/>
              <a:ea typeface="Arvo"/>
              <a:cs typeface="Arvo"/>
              <a:sym typeface="Arv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282"/>
        <p:cNvGrpSpPr/>
        <p:nvPr/>
      </p:nvGrpSpPr>
      <p:grpSpPr>
        <a:xfrm>
          <a:off x="0" y="0"/>
          <a:ext cx="0" cy="0"/>
          <a:chOff x="0" y="0"/>
          <a:chExt cx="0" cy="0"/>
        </a:xfrm>
      </p:grpSpPr>
      <p:sp>
        <p:nvSpPr>
          <p:cNvPr id="283" name="Google Shape;283;p29"/>
          <p:cNvSpPr txBox="1">
            <a:spLocks noGrp="1"/>
          </p:cNvSpPr>
          <p:nvPr>
            <p:ph type="title"/>
          </p:nvPr>
        </p:nvSpPr>
        <p:spPr>
          <a:xfrm>
            <a:off x="876750" y="2000250"/>
            <a:ext cx="7390500" cy="1278000"/>
          </a:xfrm>
          <a:prstGeom prst="rect">
            <a:avLst/>
          </a:prstGeom>
        </p:spPr>
        <p:txBody>
          <a:bodyPr spcFirstLastPara="1" wrap="square" lIns="91425" tIns="91425" rIns="91425" bIns="91425" anchor="ctr" anchorCtr="0">
            <a:noAutofit/>
          </a:bodyPr>
          <a:lstStyle/>
          <a:p>
            <a:pPr marL="457200" lvl="0" indent="0" algn="ctr" rtl="0">
              <a:spcBef>
                <a:spcPts val="0"/>
              </a:spcBef>
              <a:spcAft>
                <a:spcPts val="0"/>
              </a:spcAft>
              <a:buNone/>
            </a:pPr>
            <a:r>
              <a:rPr lang="en" sz="3400" b="1">
                <a:solidFill>
                  <a:schemeClr val="accent1"/>
                </a:solidFill>
                <a:latin typeface="Arvo"/>
                <a:ea typeface="Arvo"/>
                <a:cs typeface="Arvo"/>
                <a:sym typeface="Arvo"/>
              </a:rPr>
              <a:t>Mitigation:</a:t>
            </a:r>
            <a:r>
              <a:rPr lang="en" sz="3400">
                <a:latin typeface="Arvo"/>
                <a:ea typeface="Arvo"/>
                <a:cs typeface="Arvo"/>
                <a:sym typeface="Arvo"/>
              </a:rPr>
              <a:t> is the process of humanizing a petitioner through fact-based storytelling.</a:t>
            </a:r>
            <a:endParaRPr sz="3400">
              <a:latin typeface="Arvo"/>
              <a:ea typeface="Arvo"/>
              <a:cs typeface="Arvo"/>
              <a:sym typeface="Arv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2E2"/>
        </a:solidFill>
        <a:effectLst/>
      </p:bgPr>
    </p:bg>
    <p:spTree>
      <p:nvGrpSpPr>
        <p:cNvPr id="1" name="Shape 287"/>
        <p:cNvGrpSpPr/>
        <p:nvPr/>
      </p:nvGrpSpPr>
      <p:grpSpPr>
        <a:xfrm>
          <a:off x="0" y="0"/>
          <a:ext cx="0" cy="0"/>
          <a:chOff x="0" y="0"/>
          <a:chExt cx="0" cy="0"/>
        </a:xfrm>
      </p:grpSpPr>
      <p:sp>
        <p:nvSpPr>
          <p:cNvPr id="288" name="Google Shape;288;p30"/>
          <p:cNvSpPr txBox="1">
            <a:spLocks noGrp="1"/>
          </p:cNvSpPr>
          <p:nvPr>
            <p:ph type="ctrTitle" idx="8"/>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a:solidFill>
                  <a:srgbClr val="333644"/>
                </a:solidFill>
              </a:rPr>
              <a:t>What is a </a:t>
            </a:r>
            <a:r>
              <a:rPr lang="en" sz="2500">
                <a:solidFill>
                  <a:schemeClr val="accent2"/>
                </a:solidFill>
              </a:rPr>
              <a:t>mitigation specialist?</a:t>
            </a:r>
            <a:endParaRPr sz="2500">
              <a:solidFill>
                <a:schemeClr val="accent2"/>
              </a:solidFill>
              <a:latin typeface="Anton"/>
              <a:ea typeface="Anton"/>
              <a:cs typeface="Anton"/>
              <a:sym typeface="Anton"/>
            </a:endParaRPr>
          </a:p>
        </p:txBody>
      </p:sp>
      <p:sp>
        <p:nvSpPr>
          <p:cNvPr id="289" name="Google Shape;289;p30"/>
          <p:cNvSpPr txBox="1">
            <a:spLocks noGrp="1"/>
          </p:cNvSpPr>
          <p:nvPr>
            <p:ph type="subTitle" idx="5"/>
          </p:nvPr>
        </p:nvSpPr>
        <p:spPr>
          <a:xfrm>
            <a:off x="1603775" y="3723775"/>
            <a:ext cx="2480100" cy="58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Mitigation specialists are able to dive deep into the life of clients both before and after the time of the crime. </a:t>
            </a:r>
            <a:endParaRPr sz="1400"/>
          </a:p>
        </p:txBody>
      </p:sp>
      <p:sp>
        <p:nvSpPr>
          <p:cNvPr id="290" name="Google Shape;290;p30"/>
          <p:cNvSpPr txBox="1">
            <a:spLocks noGrp="1"/>
          </p:cNvSpPr>
          <p:nvPr>
            <p:ph type="subTitle" idx="1"/>
          </p:nvPr>
        </p:nvSpPr>
        <p:spPr>
          <a:xfrm>
            <a:off x="1603775" y="1968450"/>
            <a:ext cx="2480100" cy="73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Mitigation specialists often possess unique rapport-building abilities.</a:t>
            </a:r>
            <a:endParaRPr sz="1400"/>
          </a:p>
        </p:txBody>
      </p:sp>
      <p:sp>
        <p:nvSpPr>
          <p:cNvPr id="291" name="Google Shape;291;p30"/>
          <p:cNvSpPr txBox="1">
            <a:spLocks noGrp="1"/>
          </p:cNvSpPr>
          <p:nvPr>
            <p:ph type="subTitle" idx="3"/>
          </p:nvPr>
        </p:nvSpPr>
        <p:spPr>
          <a:xfrm>
            <a:off x="5950650" y="1968450"/>
            <a:ext cx="2480100" cy="73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Mitigation specialists work with attorneys as a core part of the defense team, in order to provide the best possible defense for clients. </a:t>
            </a:r>
            <a:endParaRPr sz="1400"/>
          </a:p>
        </p:txBody>
      </p:sp>
      <p:sp>
        <p:nvSpPr>
          <p:cNvPr id="292" name="Google Shape;292;p30"/>
          <p:cNvSpPr txBox="1">
            <a:spLocks noGrp="1"/>
          </p:cNvSpPr>
          <p:nvPr>
            <p:ph type="ctrTitle"/>
          </p:nvPr>
        </p:nvSpPr>
        <p:spPr>
          <a:xfrm>
            <a:off x="1603795" y="1511125"/>
            <a:ext cx="2480100" cy="533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Clinical Skills</a:t>
            </a:r>
            <a:endParaRPr/>
          </a:p>
        </p:txBody>
      </p:sp>
      <p:sp>
        <p:nvSpPr>
          <p:cNvPr id="293" name="Google Shape;293;p30"/>
          <p:cNvSpPr txBox="1">
            <a:spLocks noGrp="1"/>
          </p:cNvSpPr>
          <p:nvPr>
            <p:ph type="ctrTitle" idx="2"/>
          </p:nvPr>
        </p:nvSpPr>
        <p:spPr>
          <a:xfrm>
            <a:off x="5950670" y="1511125"/>
            <a:ext cx="2480100" cy="533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Collaboration</a:t>
            </a:r>
            <a:endParaRPr/>
          </a:p>
        </p:txBody>
      </p:sp>
      <p:sp>
        <p:nvSpPr>
          <p:cNvPr id="294" name="Google Shape;294;p30"/>
          <p:cNvSpPr txBox="1">
            <a:spLocks noGrp="1"/>
          </p:cNvSpPr>
          <p:nvPr>
            <p:ph type="ctrTitle" idx="4"/>
          </p:nvPr>
        </p:nvSpPr>
        <p:spPr>
          <a:xfrm>
            <a:off x="1603795" y="3266449"/>
            <a:ext cx="2480100" cy="533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Exhaustive Investigation</a:t>
            </a:r>
            <a:endParaRPr/>
          </a:p>
        </p:txBody>
      </p:sp>
      <p:sp>
        <p:nvSpPr>
          <p:cNvPr id="295" name="Google Shape;295;p30"/>
          <p:cNvSpPr txBox="1">
            <a:spLocks noGrp="1"/>
          </p:cNvSpPr>
          <p:nvPr>
            <p:ph type="ctrTitle" idx="6"/>
          </p:nvPr>
        </p:nvSpPr>
        <p:spPr>
          <a:xfrm>
            <a:off x="5950670" y="3266449"/>
            <a:ext cx="2480100" cy="533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Detail-Oriented</a:t>
            </a:r>
            <a:endParaRPr/>
          </a:p>
        </p:txBody>
      </p:sp>
      <p:sp>
        <p:nvSpPr>
          <p:cNvPr id="296" name="Google Shape;296;p30"/>
          <p:cNvSpPr txBox="1">
            <a:spLocks noGrp="1"/>
          </p:cNvSpPr>
          <p:nvPr>
            <p:ph type="subTitle" idx="7"/>
          </p:nvPr>
        </p:nvSpPr>
        <p:spPr>
          <a:xfrm>
            <a:off x="5950650" y="3723775"/>
            <a:ext cx="2480100" cy="58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Mitigation requires sifting through a variety documents, and picking out detailed information related to clients’ cases. </a:t>
            </a:r>
            <a:endParaRPr/>
          </a:p>
        </p:txBody>
      </p:sp>
      <p:sp>
        <p:nvSpPr>
          <p:cNvPr id="297" name="Google Shape;297;p30"/>
          <p:cNvSpPr/>
          <p:nvPr/>
        </p:nvSpPr>
        <p:spPr>
          <a:xfrm>
            <a:off x="5060263" y="1686999"/>
            <a:ext cx="738154" cy="738161"/>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0"/>
          <p:cNvSpPr/>
          <p:nvPr/>
        </p:nvSpPr>
        <p:spPr>
          <a:xfrm>
            <a:off x="5060100" y="3449075"/>
            <a:ext cx="738154" cy="738161"/>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E2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9" name="Google Shape;299;p30"/>
          <p:cNvGrpSpPr/>
          <p:nvPr/>
        </p:nvGrpSpPr>
        <p:grpSpPr>
          <a:xfrm>
            <a:off x="5208655" y="3587444"/>
            <a:ext cx="441374" cy="461663"/>
            <a:chOff x="1302750" y="238125"/>
            <a:chExt cx="4998575" cy="5228350"/>
          </a:xfrm>
        </p:grpSpPr>
        <p:sp>
          <p:nvSpPr>
            <p:cNvPr id="300" name="Google Shape;300;p30"/>
            <p:cNvSpPr/>
            <p:nvPr/>
          </p:nvSpPr>
          <p:spPr>
            <a:xfrm>
              <a:off x="1302750" y="3578050"/>
              <a:ext cx="4998575" cy="1888425"/>
            </a:xfrm>
            <a:custGeom>
              <a:avLst/>
              <a:gdLst/>
              <a:ahLst/>
              <a:cxnLst/>
              <a:rect l="l" t="t" r="r" b="b"/>
              <a:pathLst>
                <a:path w="199943" h="75537" extrusionOk="0">
                  <a:moveTo>
                    <a:pt x="80707" y="0"/>
                  </a:moveTo>
                  <a:cubicBezTo>
                    <a:pt x="80193" y="0"/>
                    <a:pt x="79654" y="74"/>
                    <a:pt x="79163" y="221"/>
                  </a:cubicBezTo>
                  <a:lnTo>
                    <a:pt x="22916" y="15000"/>
                  </a:lnTo>
                  <a:cubicBezTo>
                    <a:pt x="9215" y="18602"/>
                    <a:pt x="0" y="30538"/>
                    <a:pt x="0" y="44729"/>
                  </a:cubicBezTo>
                  <a:lnTo>
                    <a:pt x="0" y="69385"/>
                  </a:lnTo>
                  <a:cubicBezTo>
                    <a:pt x="0" y="72791"/>
                    <a:pt x="2770" y="75536"/>
                    <a:pt x="6152" y="75536"/>
                  </a:cubicBezTo>
                  <a:lnTo>
                    <a:pt x="193791" y="75536"/>
                  </a:lnTo>
                  <a:cubicBezTo>
                    <a:pt x="195409" y="75536"/>
                    <a:pt x="196977" y="74899"/>
                    <a:pt x="198129" y="73747"/>
                  </a:cubicBezTo>
                  <a:cubicBezTo>
                    <a:pt x="199281" y="72595"/>
                    <a:pt x="199943" y="71027"/>
                    <a:pt x="199943" y="69409"/>
                  </a:cubicBezTo>
                  <a:lnTo>
                    <a:pt x="199943" y="44729"/>
                  </a:lnTo>
                  <a:cubicBezTo>
                    <a:pt x="199943" y="30538"/>
                    <a:pt x="190727" y="18602"/>
                    <a:pt x="177027" y="15000"/>
                  </a:cubicBezTo>
                  <a:lnTo>
                    <a:pt x="120779" y="221"/>
                  </a:lnTo>
                  <a:cubicBezTo>
                    <a:pt x="120289" y="74"/>
                    <a:pt x="119750" y="0"/>
                    <a:pt x="119235" y="0"/>
                  </a:cubicBez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0"/>
            <p:cNvSpPr/>
            <p:nvPr/>
          </p:nvSpPr>
          <p:spPr>
            <a:xfrm>
              <a:off x="3805700" y="3578050"/>
              <a:ext cx="2495625" cy="1888425"/>
            </a:xfrm>
            <a:custGeom>
              <a:avLst/>
              <a:gdLst/>
              <a:ahLst/>
              <a:cxnLst/>
              <a:rect l="l" t="t" r="r" b="b"/>
              <a:pathLst>
                <a:path w="99825" h="75537" extrusionOk="0">
                  <a:moveTo>
                    <a:pt x="0" y="0"/>
                  </a:moveTo>
                  <a:lnTo>
                    <a:pt x="0" y="75536"/>
                  </a:lnTo>
                  <a:lnTo>
                    <a:pt x="93673" y="75536"/>
                  </a:lnTo>
                  <a:cubicBezTo>
                    <a:pt x="95291" y="75536"/>
                    <a:pt x="96859" y="74899"/>
                    <a:pt x="98011" y="73747"/>
                  </a:cubicBezTo>
                  <a:cubicBezTo>
                    <a:pt x="99163" y="72595"/>
                    <a:pt x="99825" y="71027"/>
                    <a:pt x="99825" y="69409"/>
                  </a:cubicBezTo>
                  <a:lnTo>
                    <a:pt x="99825" y="44729"/>
                  </a:lnTo>
                  <a:cubicBezTo>
                    <a:pt x="99825" y="30538"/>
                    <a:pt x="90609" y="18602"/>
                    <a:pt x="76909" y="15000"/>
                  </a:cubicBezTo>
                  <a:lnTo>
                    <a:pt x="20661" y="221"/>
                  </a:lnTo>
                  <a:cubicBezTo>
                    <a:pt x="20171" y="74"/>
                    <a:pt x="19632" y="0"/>
                    <a:pt x="19117" y="0"/>
                  </a:cubicBez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0"/>
            <p:cNvSpPr/>
            <p:nvPr/>
          </p:nvSpPr>
          <p:spPr>
            <a:xfrm>
              <a:off x="3259150" y="2782125"/>
              <a:ext cx="1085775" cy="957700"/>
            </a:xfrm>
            <a:custGeom>
              <a:avLst/>
              <a:gdLst/>
              <a:ahLst/>
              <a:cxnLst/>
              <a:rect l="l" t="t" r="r" b="b"/>
              <a:pathLst>
                <a:path w="43431" h="38308" extrusionOk="0">
                  <a:moveTo>
                    <a:pt x="1" y="0"/>
                  </a:moveTo>
                  <a:lnTo>
                    <a:pt x="43430" y="0"/>
                  </a:lnTo>
                  <a:lnTo>
                    <a:pt x="43430" y="38308"/>
                  </a:lnTo>
                  <a:lnTo>
                    <a:pt x="1" y="38308"/>
                  </a:lnTo>
                  <a:close/>
                  <a:moveTo>
                    <a:pt x="1" y="0"/>
                  </a:moveTo>
                  <a:close/>
                </a:path>
              </a:pathLst>
            </a:custGeom>
            <a:solidFill>
              <a:srgbClr val="FDD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0"/>
            <p:cNvSpPr/>
            <p:nvPr/>
          </p:nvSpPr>
          <p:spPr>
            <a:xfrm>
              <a:off x="3805700" y="2782125"/>
              <a:ext cx="539225" cy="957700"/>
            </a:xfrm>
            <a:custGeom>
              <a:avLst/>
              <a:gdLst/>
              <a:ahLst/>
              <a:cxnLst/>
              <a:rect l="l" t="t" r="r" b="b"/>
              <a:pathLst>
                <a:path w="21569" h="38308" extrusionOk="0">
                  <a:moveTo>
                    <a:pt x="0" y="0"/>
                  </a:moveTo>
                  <a:lnTo>
                    <a:pt x="21568" y="0"/>
                  </a:lnTo>
                  <a:lnTo>
                    <a:pt x="21568" y="38308"/>
                  </a:lnTo>
                  <a:lnTo>
                    <a:pt x="0" y="38308"/>
                  </a:lnTo>
                  <a:close/>
                  <a:moveTo>
                    <a:pt x="0" y="0"/>
                  </a:moveTo>
                  <a:close/>
                </a:path>
              </a:pathLst>
            </a:custGeom>
            <a:solidFill>
              <a:srgbClr val="FFBB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0"/>
            <p:cNvSpPr/>
            <p:nvPr/>
          </p:nvSpPr>
          <p:spPr>
            <a:xfrm>
              <a:off x="2512850" y="815675"/>
              <a:ext cx="2586325" cy="2331050"/>
            </a:xfrm>
            <a:custGeom>
              <a:avLst/>
              <a:gdLst/>
              <a:ahLst/>
              <a:cxnLst/>
              <a:rect l="l" t="t" r="r" b="b"/>
              <a:pathLst>
                <a:path w="103453" h="93242" extrusionOk="0">
                  <a:moveTo>
                    <a:pt x="60308" y="0"/>
                  </a:moveTo>
                  <a:cubicBezTo>
                    <a:pt x="33166" y="0"/>
                    <a:pt x="2855" y="5813"/>
                    <a:pt x="565" y="11553"/>
                  </a:cubicBezTo>
                  <a:cubicBezTo>
                    <a:pt x="99" y="12705"/>
                    <a:pt x="1" y="13980"/>
                    <a:pt x="271" y="15205"/>
                  </a:cubicBezTo>
                  <a:lnTo>
                    <a:pt x="8971" y="53684"/>
                  </a:lnTo>
                  <a:cubicBezTo>
                    <a:pt x="9363" y="75570"/>
                    <a:pt x="28333" y="93241"/>
                    <a:pt x="51567" y="93241"/>
                  </a:cubicBezTo>
                  <a:cubicBezTo>
                    <a:pt x="74802" y="93241"/>
                    <a:pt x="93747" y="75570"/>
                    <a:pt x="94164" y="53708"/>
                  </a:cubicBezTo>
                  <a:lnTo>
                    <a:pt x="103158" y="16063"/>
                  </a:lnTo>
                  <a:cubicBezTo>
                    <a:pt x="103452" y="14862"/>
                    <a:pt x="103379" y="13612"/>
                    <a:pt x="102938" y="12460"/>
                  </a:cubicBezTo>
                  <a:cubicBezTo>
                    <a:pt x="99470" y="3311"/>
                    <a:pt x="80791" y="0"/>
                    <a:pt x="60308" y="0"/>
                  </a:cubicBezTo>
                  <a:close/>
                </a:path>
              </a:pathLst>
            </a:custGeom>
            <a:solidFill>
              <a:srgbClr val="FFE4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0"/>
            <p:cNvSpPr/>
            <p:nvPr/>
          </p:nvSpPr>
          <p:spPr>
            <a:xfrm>
              <a:off x="3805700" y="815675"/>
              <a:ext cx="1293475" cy="2331050"/>
            </a:xfrm>
            <a:custGeom>
              <a:avLst/>
              <a:gdLst/>
              <a:ahLst/>
              <a:cxnLst/>
              <a:rect l="l" t="t" r="r" b="b"/>
              <a:pathLst>
                <a:path w="51739" h="93242" extrusionOk="0">
                  <a:moveTo>
                    <a:pt x="8538" y="0"/>
                  </a:moveTo>
                  <a:cubicBezTo>
                    <a:pt x="5714" y="0"/>
                    <a:pt x="2857" y="63"/>
                    <a:pt x="0" y="181"/>
                  </a:cubicBezTo>
                  <a:lnTo>
                    <a:pt x="0" y="93241"/>
                  </a:lnTo>
                  <a:cubicBezTo>
                    <a:pt x="23161" y="93168"/>
                    <a:pt x="42033" y="75521"/>
                    <a:pt x="42450" y="53708"/>
                  </a:cubicBezTo>
                  <a:lnTo>
                    <a:pt x="51444" y="16063"/>
                  </a:lnTo>
                  <a:cubicBezTo>
                    <a:pt x="51738" y="14862"/>
                    <a:pt x="51665" y="13612"/>
                    <a:pt x="51224" y="12460"/>
                  </a:cubicBezTo>
                  <a:cubicBezTo>
                    <a:pt x="47755" y="3305"/>
                    <a:pt x="29044" y="0"/>
                    <a:pt x="8538" y="0"/>
                  </a:cubicBezTo>
                  <a:close/>
                </a:path>
              </a:pathLst>
            </a:custGeom>
            <a:solidFill>
              <a:srgbClr val="FDD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0"/>
            <p:cNvSpPr/>
            <p:nvPr/>
          </p:nvSpPr>
          <p:spPr>
            <a:xfrm>
              <a:off x="2353550" y="3578050"/>
              <a:ext cx="2896975" cy="1137225"/>
            </a:xfrm>
            <a:custGeom>
              <a:avLst/>
              <a:gdLst/>
              <a:ahLst/>
              <a:cxnLst/>
              <a:rect l="l" t="t" r="r" b="b"/>
              <a:pathLst>
                <a:path w="115879" h="45489" extrusionOk="0">
                  <a:moveTo>
                    <a:pt x="39043" y="0"/>
                  </a:moveTo>
                  <a:cubicBezTo>
                    <a:pt x="37303" y="0"/>
                    <a:pt x="35636" y="711"/>
                    <a:pt x="34435" y="1961"/>
                  </a:cubicBezTo>
                  <a:cubicBezTo>
                    <a:pt x="30661" y="5833"/>
                    <a:pt x="2206" y="35121"/>
                    <a:pt x="2206" y="35121"/>
                  </a:cubicBezTo>
                  <a:cubicBezTo>
                    <a:pt x="466" y="36911"/>
                    <a:pt x="1" y="39533"/>
                    <a:pt x="1006" y="41788"/>
                  </a:cubicBezTo>
                  <a:cubicBezTo>
                    <a:pt x="2010" y="44018"/>
                    <a:pt x="4290" y="45489"/>
                    <a:pt x="6814" y="45489"/>
                  </a:cubicBezTo>
                  <a:lnTo>
                    <a:pt x="109065" y="45489"/>
                  </a:lnTo>
                  <a:cubicBezTo>
                    <a:pt x="111589" y="45489"/>
                    <a:pt x="113868" y="44018"/>
                    <a:pt x="114873" y="41788"/>
                  </a:cubicBezTo>
                  <a:cubicBezTo>
                    <a:pt x="115878" y="39533"/>
                    <a:pt x="115388" y="36911"/>
                    <a:pt x="113672" y="35121"/>
                  </a:cubicBezTo>
                  <a:cubicBezTo>
                    <a:pt x="108305" y="29607"/>
                    <a:pt x="85536" y="6177"/>
                    <a:pt x="81443" y="1937"/>
                  </a:cubicBezTo>
                  <a:cubicBezTo>
                    <a:pt x="80242" y="711"/>
                    <a:pt x="78576" y="0"/>
                    <a:pt x="768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0"/>
            <p:cNvSpPr/>
            <p:nvPr/>
          </p:nvSpPr>
          <p:spPr>
            <a:xfrm>
              <a:off x="2512850" y="238125"/>
              <a:ext cx="2586325" cy="1254850"/>
            </a:xfrm>
            <a:custGeom>
              <a:avLst/>
              <a:gdLst/>
              <a:ahLst/>
              <a:cxnLst/>
              <a:rect l="l" t="t" r="r" b="b"/>
              <a:pathLst>
                <a:path w="103453" h="50194" extrusionOk="0">
                  <a:moveTo>
                    <a:pt x="51567" y="0"/>
                  </a:moveTo>
                  <a:cubicBezTo>
                    <a:pt x="40391" y="0"/>
                    <a:pt x="29632" y="3382"/>
                    <a:pt x="20441" y="9754"/>
                  </a:cubicBezTo>
                  <a:cubicBezTo>
                    <a:pt x="11447" y="15955"/>
                    <a:pt x="4584" y="24582"/>
                    <a:pt x="565" y="34655"/>
                  </a:cubicBezTo>
                  <a:cubicBezTo>
                    <a:pt x="99" y="35807"/>
                    <a:pt x="1" y="37082"/>
                    <a:pt x="271" y="38307"/>
                  </a:cubicBezTo>
                  <a:lnTo>
                    <a:pt x="2623" y="48723"/>
                  </a:lnTo>
                  <a:cubicBezTo>
                    <a:pt x="6937" y="49704"/>
                    <a:pt x="11398" y="50194"/>
                    <a:pt x="15907" y="50194"/>
                  </a:cubicBezTo>
                  <a:cubicBezTo>
                    <a:pt x="29632" y="50194"/>
                    <a:pt x="42573" y="45586"/>
                    <a:pt x="51714" y="37645"/>
                  </a:cubicBezTo>
                  <a:cubicBezTo>
                    <a:pt x="60856" y="45611"/>
                    <a:pt x="73772" y="50194"/>
                    <a:pt x="87546" y="50194"/>
                  </a:cubicBezTo>
                  <a:cubicBezTo>
                    <a:pt x="92056" y="50194"/>
                    <a:pt x="96541" y="49704"/>
                    <a:pt x="100879" y="48723"/>
                  </a:cubicBezTo>
                  <a:lnTo>
                    <a:pt x="103158" y="39165"/>
                  </a:lnTo>
                  <a:cubicBezTo>
                    <a:pt x="103452" y="37964"/>
                    <a:pt x="103379" y="36714"/>
                    <a:pt x="102938" y="35562"/>
                  </a:cubicBezTo>
                  <a:cubicBezTo>
                    <a:pt x="94874" y="14289"/>
                    <a:pt x="74238" y="0"/>
                    <a:pt x="515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0"/>
            <p:cNvSpPr/>
            <p:nvPr/>
          </p:nvSpPr>
          <p:spPr>
            <a:xfrm>
              <a:off x="3036725" y="3578050"/>
              <a:ext cx="1530600" cy="1669675"/>
            </a:xfrm>
            <a:custGeom>
              <a:avLst/>
              <a:gdLst/>
              <a:ahLst/>
              <a:cxnLst/>
              <a:rect l="l" t="t" r="r" b="b"/>
              <a:pathLst>
                <a:path w="61224" h="66787" extrusionOk="0">
                  <a:moveTo>
                    <a:pt x="23725" y="0"/>
                  </a:moveTo>
                  <a:cubicBezTo>
                    <a:pt x="21029" y="0"/>
                    <a:pt x="18652" y="1740"/>
                    <a:pt x="17843" y="4289"/>
                  </a:cubicBezTo>
                  <a:cubicBezTo>
                    <a:pt x="16250" y="9387"/>
                    <a:pt x="589" y="58797"/>
                    <a:pt x="589" y="58797"/>
                  </a:cubicBezTo>
                  <a:cubicBezTo>
                    <a:pt x="1" y="60660"/>
                    <a:pt x="320" y="62694"/>
                    <a:pt x="1471" y="64287"/>
                  </a:cubicBezTo>
                  <a:cubicBezTo>
                    <a:pt x="2648" y="65855"/>
                    <a:pt x="4486" y="66787"/>
                    <a:pt x="6447" y="66787"/>
                  </a:cubicBezTo>
                  <a:lnTo>
                    <a:pt x="54778" y="66787"/>
                  </a:lnTo>
                  <a:cubicBezTo>
                    <a:pt x="56739" y="66787"/>
                    <a:pt x="58577" y="65855"/>
                    <a:pt x="59753" y="64287"/>
                  </a:cubicBezTo>
                  <a:cubicBezTo>
                    <a:pt x="60905" y="62694"/>
                    <a:pt x="61224" y="60660"/>
                    <a:pt x="60636" y="58797"/>
                  </a:cubicBezTo>
                  <a:cubicBezTo>
                    <a:pt x="59239" y="54361"/>
                    <a:pt x="57842" y="49925"/>
                    <a:pt x="56420" y="45489"/>
                  </a:cubicBezTo>
                  <a:cubicBezTo>
                    <a:pt x="54950" y="40856"/>
                    <a:pt x="46249" y="13382"/>
                    <a:pt x="43357" y="4289"/>
                  </a:cubicBezTo>
                  <a:cubicBezTo>
                    <a:pt x="42548" y="1740"/>
                    <a:pt x="40195" y="0"/>
                    <a:pt x="37499" y="0"/>
                  </a:cubicBezTo>
                  <a:close/>
                </a:path>
              </a:pathLst>
            </a:custGeom>
            <a:solidFill>
              <a:srgbClr val="EE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0"/>
            <p:cNvSpPr/>
            <p:nvPr/>
          </p:nvSpPr>
          <p:spPr>
            <a:xfrm>
              <a:off x="2184450" y="1078775"/>
              <a:ext cx="797175" cy="797150"/>
            </a:xfrm>
            <a:custGeom>
              <a:avLst/>
              <a:gdLst/>
              <a:ahLst/>
              <a:cxnLst/>
              <a:rect l="l" t="t" r="r" b="b"/>
              <a:pathLst>
                <a:path w="31887" h="31886" extrusionOk="0">
                  <a:moveTo>
                    <a:pt x="15955" y="0"/>
                  </a:moveTo>
                  <a:cubicBezTo>
                    <a:pt x="7157" y="0"/>
                    <a:pt x="0" y="7157"/>
                    <a:pt x="0" y="15955"/>
                  </a:cubicBezTo>
                  <a:cubicBezTo>
                    <a:pt x="0" y="24729"/>
                    <a:pt x="7157" y="31886"/>
                    <a:pt x="15955" y="31886"/>
                  </a:cubicBezTo>
                  <a:cubicBezTo>
                    <a:pt x="24754" y="31886"/>
                    <a:pt x="31886" y="24729"/>
                    <a:pt x="31886" y="15955"/>
                  </a:cubicBezTo>
                  <a:cubicBezTo>
                    <a:pt x="31886" y="7157"/>
                    <a:pt x="24754" y="0"/>
                    <a:pt x="159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0"/>
            <p:cNvSpPr/>
            <p:nvPr/>
          </p:nvSpPr>
          <p:spPr>
            <a:xfrm>
              <a:off x="2184450" y="1855075"/>
              <a:ext cx="797175" cy="797175"/>
            </a:xfrm>
            <a:custGeom>
              <a:avLst/>
              <a:gdLst/>
              <a:ahLst/>
              <a:cxnLst/>
              <a:rect l="l" t="t" r="r" b="b"/>
              <a:pathLst>
                <a:path w="31887" h="31887" extrusionOk="0">
                  <a:moveTo>
                    <a:pt x="15955" y="1"/>
                  </a:moveTo>
                  <a:cubicBezTo>
                    <a:pt x="7157" y="1"/>
                    <a:pt x="0" y="7157"/>
                    <a:pt x="0" y="15956"/>
                  </a:cubicBezTo>
                  <a:cubicBezTo>
                    <a:pt x="0" y="24730"/>
                    <a:pt x="7157" y="31887"/>
                    <a:pt x="15955" y="31887"/>
                  </a:cubicBezTo>
                  <a:cubicBezTo>
                    <a:pt x="24754" y="31887"/>
                    <a:pt x="31886" y="24730"/>
                    <a:pt x="31886" y="15956"/>
                  </a:cubicBezTo>
                  <a:cubicBezTo>
                    <a:pt x="31886" y="7157"/>
                    <a:pt x="24754" y="1"/>
                    <a:pt x="159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0"/>
            <p:cNvSpPr/>
            <p:nvPr/>
          </p:nvSpPr>
          <p:spPr>
            <a:xfrm>
              <a:off x="4560575" y="1078775"/>
              <a:ext cx="797175" cy="797150"/>
            </a:xfrm>
            <a:custGeom>
              <a:avLst/>
              <a:gdLst/>
              <a:ahLst/>
              <a:cxnLst/>
              <a:rect l="l" t="t" r="r" b="b"/>
              <a:pathLst>
                <a:path w="31887" h="31886" extrusionOk="0">
                  <a:moveTo>
                    <a:pt x="15955" y="0"/>
                  </a:moveTo>
                  <a:cubicBezTo>
                    <a:pt x="7157" y="0"/>
                    <a:pt x="0" y="7157"/>
                    <a:pt x="0" y="15955"/>
                  </a:cubicBezTo>
                  <a:cubicBezTo>
                    <a:pt x="0" y="24729"/>
                    <a:pt x="7157" y="31886"/>
                    <a:pt x="15955" y="31886"/>
                  </a:cubicBezTo>
                  <a:cubicBezTo>
                    <a:pt x="24730" y="31886"/>
                    <a:pt x="31886" y="24729"/>
                    <a:pt x="31886" y="15955"/>
                  </a:cubicBezTo>
                  <a:cubicBezTo>
                    <a:pt x="31886" y="7157"/>
                    <a:pt x="24730" y="0"/>
                    <a:pt x="15955" y="0"/>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0"/>
            <p:cNvSpPr/>
            <p:nvPr/>
          </p:nvSpPr>
          <p:spPr>
            <a:xfrm>
              <a:off x="4560575" y="1855075"/>
              <a:ext cx="797175" cy="797175"/>
            </a:xfrm>
            <a:custGeom>
              <a:avLst/>
              <a:gdLst/>
              <a:ahLst/>
              <a:cxnLst/>
              <a:rect l="l" t="t" r="r" b="b"/>
              <a:pathLst>
                <a:path w="31887" h="31887" extrusionOk="0">
                  <a:moveTo>
                    <a:pt x="15955" y="1"/>
                  </a:moveTo>
                  <a:cubicBezTo>
                    <a:pt x="7157" y="1"/>
                    <a:pt x="0" y="7157"/>
                    <a:pt x="0" y="15956"/>
                  </a:cubicBezTo>
                  <a:cubicBezTo>
                    <a:pt x="0" y="24730"/>
                    <a:pt x="7157" y="31887"/>
                    <a:pt x="15955" y="31887"/>
                  </a:cubicBezTo>
                  <a:cubicBezTo>
                    <a:pt x="24730" y="31887"/>
                    <a:pt x="31886" y="24730"/>
                    <a:pt x="31886" y="15956"/>
                  </a:cubicBezTo>
                  <a:cubicBezTo>
                    <a:pt x="31886" y="7157"/>
                    <a:pt x="24730" y="1"/>
                    <a:pt x="15955" y="1"/>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0"/>
            <p:cNvSpPr/>
            <p:nvPr/>
          </p:nvSpPr>
          <p:spPr>
            <a:xfrm>
              <a:off x="3805700" y="3578050"/>
              <a:ext cx="1444825" cy="1137225"/>
            </a:xfrm>
            <a:custGeom>
              <a:avLst/>
              <a:gdLst/>
              <a:ahLst/>
              <a:cxnLst/>
              <a:rect l="l" t="t" r="r" b="b"/>
              <a:pathLst>
                <a:path w="57793" h="45489" extrusionOk="0">
                  <a:moveTo>
                    <a:pt x="0" y="0"/>
                  </a:moveTo>
                  <a:lnTo>
                    <a:pt x="0" y="45489"/>
                  </a:lnTo>
                  <a:lnTo>
                    <a:pt x="50979" y="45489"/>
                  </a:lnTo>
                  <a:cubicBezTo>
                    <a:pt x="53503" y="45489"/>
                    <a:pt x="55782" y="44018"/>
                    <a:pt x="56787" y="41788"/>
                  </a:cubicBezTo>
                  <a:cubicBezTo>
                    <a:pt x="57792" y="39533"/>
                    <a:pt x="57326" y="36911"/>
                    <a:pt x="55586" y="35121"/>
                  </a:cubicBezTo>
                  <a:cubicBezTo>
                    <a:pt x="50219" y="29607"/>
                    <a:pt x="27450" y="6177"/>
                    <a:pt x="23357" y="1937"/>
                  </a:cubicBezTo>
                  <a:cubicBezTo>
                    <a:pt x="22156" y="711"/>
                    <a:pt x="20490" y="0"/>
                    <a:pt x="18725" y="0"/>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0"/>
            <p:cNvSpPr/>
            <p:nvPr/>
          </p:nvSpPr>
          <p:spPr>
            <a:xfrm>
              <a:off x="3805700" y="238125"/>
              <a:ext cx="1293475" cy="1254850"/>
            </a:xfrm>
            <a:custGeom>
              <a:avLst/>
              <a:gdLst/>
              <a:ahLst/>
              <a:cxnLst/>
              <a:rect l="l" t="t" r="r" b="b"/>
              <a:pathLst>
                <a:path w="51739" h="50194" extrusionOk="0">
                  <a:moveTo>
                    <a:pt x="0" y="0"/>
                  </a:moveTo>
                  <a:lnTo>
                    <a:pt x="0" y="37645"/>
                  </a:lnTo>
                  <a:cubicBezTo>
                    <a:pt x="9142" y="45611"/>
                    <a:pt x="22058" y="50194"/>
                    <a:pt x="35832" y="50194"/>
                  </a:cubicBezTo>
                  <a:cubicBezTo>
                    <a:pt x="40342" y="50194"/>
                    <a:pt x="44827" y="49704"/>
                    <a:pt x="49165" y="48723"/>
                  </a:cubicBezTo>
                  <a:lnTo>
                    <a:pt x="51444" y="39165"/>
                  </a:lnTo>
                  <a:cubicBezTo>
                    <a:pt x="51738" y="37964"/>
                    <a:pt x="51665" y="36714"/>
                    <a:pt x="51224" y="35562"/>
                  </a:cubicBezTo>
                  <a:cubicBezTo>
                    <a:pt x="43185" y="14338"/>
                    <a:pt x="22598" y="74"/>
                    <a:pt x="0" y="0"/>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0"/>
            <p:cNvSpPr/>
            <p:nvPr/>
          </p:nvSpPr>
          <p:spPr>
            <a:xfrm>
              <a:off x="3805700" y="3578050"/>
              <a:ext cx="761625" cy="1669675"/>
            </a:xfrm>
            <a:custGeom>
              <a:avLst/>
              <a:gdLst/>
              <a:ahLst/>
              <a:cxnLst/>
              <a:rect l="l" t="t" r="r" b="b"/>
              <a:pathLst>
                <a:path w="30465" h="66787" extrusionOk="0">
                  <a:moveTo>
                    <a:pt x="0" y="0"/>
                  </a:moveTo>
                  <a:lnTo>
                    <a:pt x="0" y="66787"/>
                  </a:lnTo>
                  <a:lnTo>
                    <a:pt x="24019" y="66787"/>
                  </a:lnTo>
                  <a:cubicBezTo>
                    <a:pt x="25980" y="66787"/>
                    <a:pt x="27818" y="65855"/>
                    <a:pt x="28994" y="64287"/>
                  </a:cubicBezTo>
                  <a:cubicBezTo>
                    <a:pt x="30146" y="62694"/>
                    <a:pt x="30465" y="60660"/>
                    <a:pt x="29877" y="58797"/>
                  </a:cubicBezTo>
                  <a:cubicBezTo>
                    <a:pt x="28480" y="54361"/>
                    <a:pt x="27083" y="49925"/>
                    <a:pt x="25661" y="45489"/>
                  </a:cubicBezTo>
                  <a:cubicBezTo>
                    <a:pt x="24191" y="40856"/>
                    <a:pt x="15490" y="13382"/>
                    <a:pt x="12598" y="4289"/>
                  </a:cubicBezTo>
                  <a:cubicBezTo>
                    <a:pt x="11789" y="1740"/>
                    <a:pt x="9436" y="0"/>
                    <a:pt x="6740" y="0"/>
                  </a:cubicBezTo>
                  <a:close/>
                </a:path>
              </a:pathLst>
            </a:custGeom>
            <a:solidFill>
              <a:srgbClr val="DCD2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6" name="Google Shape;316;p30"/>
          <p:cNvSpPr/>
          <p:nvPr/>
        </p:nvSpPr>
        <p:spPr>
          <a:xfrm>
            <a:off x="713225" y="3449075"/>
            <a:ext cx="738154" cy="738161"/>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7F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7" name="Google Shape;317;p30"/>
          <p:cNvGrpSpPr/>
          <p:nvPr/>
        </p:nvGrpSpPr>
        <p:grpSpPr>
          <a:xfrm>
            <a:off x="855069" y="3601137"/>
            <a:ext cx="454467" cy="461663"/>
            <a:chOff x="1241475" y="238125"/>
            <a:chExt cx="5146850" cy="5228350"/>
          </a:xfrm>
        </p:grpSpPr>
        <p:sp>
          <p:nvSpPr>
            <p:cNvPr id="318" name="Google Shape;318;p30"/>
            <p:cNvSpPr/>
            <p:nvPr/>
          </p:nvSpPr>
          <p:spPr>
            <a:xfrm>
              <a:off x="1242075" y="544325"/>
              <a:ext cx="3635300" cy="4278800"/>
            </a:xfrm>
            <a:custGeom>
              <a:avLst/>
              <a:gdLst/>
              <a:ahLst/>
              <a:cxnLst/>
              <a:rect l="l" t="t" r="r" b="b"/>
              <a:pathLst>
                <a:path w="145412" h="171152" extrusionOk="0">
                  <a:moveTo>
                    <a:pt x="6134" y="1"/>
                  </a:moveTo>
                  <a:cubicBezTo>
                    <a:pt x="4626" y="1"/>
                    <a:pt x="3156" y="559"/>
                    <a:pt x="2010" y="1575"/>
                  </a:cubicBezTo>
                  <a:cubicBezTo>
                    <a:pt x="736" y="2751"/>
                    <a:pt x="1" y="4393"/>
                    <a:pt x="1" y="6134"/>
                  </a:cubicBezTo>
                  <a:lnTo>
                    <a:pt x="1" y="155294"/>
                  </a:lnTo>
                  <a:cubicBezTo>
                    <a:pt x="1" y="164044"/>
                    <a:pt x="7525" y="171151"/>
                    <a:pt x="16765" y="171151"/>
                  </a:cubicBezTo>
                  <a:lnTo>
                    <a:pt x="139284" y="171151"/>
                  </a:lnTo>
                  <a:cubicBezTo>
                    <a:pt x="142666" y="171151"/>
                    <a:pt x="145411" y="168406"/>
                    <a:pt x="145411" y="165024"/>
                  </a:cubicBezTo>
                  <a:lnTo>
                    <a:pt x="145411" y="19957"/>
                  </a:lnTo>
                  <a:cubicBezTo>
                    <a:pt x="145411" y="16819"/>
                    <a:pt x="143034" y="14172"/>
                    <a:pt x="139897" y="13854"/>
                  </a:cubicBezTo>
                  <a:lnTo>
                    <a:pt x="6741" y="31"/>
                  </a:lnTo>
                  <a:cubicBezTo>
                    <a:pt x="6538" y="11"/>
                    <a:pt x="6336" y="1"/>
                    <a:pt x="6134" y="1"/>
                  </a:cubicBez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0"/>
            <p:cNvSpPr/>
            <p:nvPr/>
          </p:nvSpPr>
          <p:spPr>
            <a:xfrm>
              <a:off x="3059400" y="716650"/>
              <a:ext cx="1817975" cy="4106475"/>
            </a:xfrm>
            <a:custGeom>
              <a:avLst/>
              <a:gdLst/>
              <a:ahLst/>
              <a:cxnLst/>
              <a:rect l="l" t="t" r="r" b="b"/>
              <a:pathLst>
                <a:path w="72719" h="164259" extrusionOk="0">
                  <a:moveTo>
                    <a:pt x="1" y="0"/>
                  </a:moveTo>
                  <a:lnTo>
                    <a:pt x="1" y="164258"/>
                  </a:lnTo>
                  <a:lnTo>
                    <a:pt x="66591" y="164258"/>
                  </a:lnTo>
                  <a:cubicBezTo>
                    <a:pt x="69973" y="164258"/>
                    <a:pt x="72718" y="161513"/>
                    <a:pt x="72718" y="158131"/>
                  </a:cubicBezTo>
                  <a:lnTo>
                    <a:pt x="72718" y="13064"/>
                  </a:lnTo>
                  <a:cubicBezTo>
                    <a:pt x="72718" y="9926"/>
                    <a:pt x="70341" y="7279"/>
                    <a:pt x="67204" y="6961"/>
                  </a:cubicBezTo>
                  <a:lnTo>
                    <a:pt x="1" y="0"/>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0"/>
            <p:cNvSpPr/>
            <p:nvPr/>
          </p:nvSpPr>
          <p:spPr>
            <a:xfrm>
              <a:off x="3365775" y="1506450"/>
              <a:ext cx="3022550" cy="3960025"/>
            </a:xfrm>
            <a:custGeom>
              <a:avLst/>
              <a:gdLst/>
              <a:ahLst/>
              <a:cxnLst/>
              <a:rect l="l" t="t" r="r" b="b"/>
              <a:pathLst>
                <a:path w="120902" h="158401" extrusionOk="0">
                  <a:moveTo>
                    <a:pt x="60390" y="0"/>
                  </a:moveTo>
                  <a:cubicBezTo>
                    <a:pt x="53625" y="0"/>
                    <a:pt x="48135" y="5490"/>
                    <a:pt x="48135" y="12255"/>
                  </a:cubicBezTo>
                  <a:lnTo>
                    <a:pt x="48135" y="24901"/>
                  </a:lnTo>
                  <a:cubicBezTo>
                    <a:pt x="48135" y="18137"/>
                    <a:pt x="42645" y="12647"/>
                    <a:pt x="35881" y="12647"/>
                  </a:cubicBezTo>
                  <a:cubicBezTo>
                    <a:pt x="29117" y="12647"/>
                    <a:pt x="23627" y="18137"/>
                    <a:pt x="23627" y="24901"/>
                  </a:cubicBezTo>
                  <a:lnTo>
                    <a:pt x="23627" y="67522"/>
                  </a:lnTo>
                  <a:cubicBezTo>
                    <a:pt x="21788" y="63037"/>
                    <a:pt x="17401" y="59851"/>
                    <a:pt x="12255" y="59851"/>
                  </a:cubicBezTo>
                  <a:cubicBezTo>
                    <a:pt x="5490" y="59851"/>
                    <a:pt x="0" y="65341"/>
                    <a:pt x="0" y="72105"/>
                  </a:cubicBezTo>
                  <a:lnTo>
                    <a:pt x="0" y="97962"/>
                  </a:lnTo>
                  <a:cubicBezTo>
                    <a:pt x="0" y="131343"/>
                    <a:pt x="27058" y="158400"/>
                    <a:pt x="60463" y="158400"/>
                  </a:cubicBezTo>
                  <a:cubicBezTo>
                    <a:pt x="93844" y="158400"/>
                    <a:pt x="120902" y="131343"/>
                    <a:pt x="120902" y="97962"/>
                  </a:cubicBezTo>
                  <a:lnTo>
                    <a:pt x="120902" y="42572"/>
                  </a:lnTo>
                  <a:cubicBezTo>
                    <a:pt x="120902" y="35807"/>
                    <a:pt x="115412" y="30318"/>
                    <a:pt x="108648" y="30318"/>
                  </a:cubicBezTo>
                  <a:cubicBezTo>
                    <a:pt x="102545" y="30318"/>
                    <a:pt x="97496" y="34778"/>
                    <a:pt x="96540" y="40636"/>
                  </a:cubicBezTo>
                  <a:lnTo>
                    <a:pt x="96540" y="24901"/>
                  </a:lnTo>
                  <a:cubicBezTo>
                    <a:pt x="96540" y="18137"/>
                    <a:pt x="91075" y="12647"/>
                    <a:pt x="84286" y="12647"/>
                  </a:cubicBezTo>
                  <a:cubicBezTo>
                    <a:pt x="78845" y="12647"/>
                    <a:pt x="74237" y="16200"/>
                    <a:pt x="72644" y="21127"/>
                  </a:cubicBezTo>
                  <a:lnTo>
                    <a:pt x="72644" y="12255"/>
                  </a:lnTo>
                  <a:cubicBezTo>
                    <a:pt x="72644" y="5490"/>
                    <a:pt x="67154" y="0"/>
                    <a:pt x="60390" y="0"/>
                  </a:cubicBezTo>
                  <a:close/>
                </a:path>
              </a:pathLst>
            </a:custGeom>
            <a:solidFill>
              <a:srgbClr val="FDD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0"/>
            <p:cNvSpPr/>
            <p:nvPr/>
          </p:nvSpPr>
          <p:spPr>
            <a:xfrm>
              <a:off x="4877350" y="1506450"/>
              <a:ext cx="1510975" cy="3960025"/>
            </a:xfrm>
            <a:custGeom>
              <a:avLst/>
              <a:gdLst/>
              <a:ahLst/>
              <a:cxnLst/>
              <a:rect l="l" t="t" r="r" b="b"/>
              <a:pathLst>
                <a:path w="60439" h="158401" extrusionOk="0">
                  <a:moveTo>
                    <a:pt x="0" y="0"/>
                  </a:moveTo>
                  <a:lnTo>
                    <a:pt x="0" y="158400"/>
                  </a:lnTo>
                  <a:cubicBezTo>
                    <a:pt x="33381" y="158400"/>
                    <a:pt x="60439" y="131343"/>
                    <a:pt x="60439" y="97962"/>
                  </a:cubicBezTo>
                  <a:lnTo>
                    <a:pt x="60439" y="42572"/>
                  </a:lnTo>
                  <a:cubicBezTo>
                    <a:pt x="60439" y="35807"/>
                    <a:pt x="54949" y="30318"/>
                    <a:pt x="48185" y="30318"/>
                  </a:cubicBezTo>
                  <a:cubicBezTo>
                    <a:pt x="42082" y="30318"/>
                    <a:pt x="37033" y="34778"/>
                    <a:pt x="36077" y="40636"/>
                  </a:cubicBezTo>
                  <a:lnTo>
                    <a:pt x="36077" y="24901"/>
                  </a:lnTo>
                  <a:cubicBezTo>
                    <a:pt x="36077" y="18137"/>
                    <a:pt x="30612" y="12647"/>
                    <a:pt x="23823" y="12647"/>
                  </a:cubicBezTo>
                  <a:cubicBezTo>
                    <a:pt x="18382" y="12647"/>
                    <a:pt x="13774" y="16200"/>
                    <a:pt x="12181" y="21127"/>
                  </a:cubicBezTo>
                  <a:lnTo>
                    <a:pt x="12181" y="12255"/>
                  </a:lnTo>
                  <a:cubicBezTo>
                    <a:pt x="12181" y="5515"/>
                    <a:pt x="6716" y="49"/>
                    <a:pt x="0" y="0"/>
                  </a:cubicBezTo>
                  <a:close/>
                </a:path>
              </a:pathLst>
            </a:custGeom>
            <a:solidFill>
              <a:srgbClr val="FFBB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0"/>
            <p:cNvSpPr/>
            <p:nvPr/>
          </p:nvSpPr>
          <p:spPr>
            <a:xfrm>
              <a:off x="1334000" y="376575"/>
              <a:ext cx="3545825" cy="608475"/>
            </a:xfrm>
            <a:custGeom>
              <a:avLst/>
              <a:gdLst/>
              <a:ahLst/>
              <a:cxnLst/>
              <a:rect l="l" t="t" r="r" b="b"/>
              <a:pathLst>
                <a:path w="141833" h="24339" extrusionOk="0">
                  <a:moveTo>
                    <a:pt x="4951" y="1"/>
                  </a:moveTo>
                  <a:cubicBezTo>
                    <a:pt x="1765" y="3408"/>
                    <a:pt x="0" y="7966"/>
                    <a:pt x="0" y="12844"/>
                  </a:cubicBezTo>
                  <a:cubicBezTo>
                    <a:pt x="0" y="17108"/>
                    <a:pt x="1324" y="21103"/>
                    <a:pt x="3799" y="24338"/>
                  </a:cubicBezTo>
                  <a:lnTo>
                    <a:pt x="141685" y="24338"/>
                  </a:lnTo>
                  <a:cubicBezTo>
                    <a:pt x="141538" y="23260"/>
                    <a:pt x="141122" y="22230"/>
                    <a:pt x="140435" y="21348"/>
                  </a:cubicBezTo>
                  <a:cubicBezTo>
                    <a:pt x="137715" y="17843"/>
                    <a:pt x="136416" y="15074"/>
                    <a:pt x="136416" y="12844"/>
                  </a:cubicBezTo>
                  <a:cubicBezTo>
                    <a:pt x="136416" y="10638"/>
                    <a:pt x="137739" y="7844"/>
                    <a:pt x="140435" y="4339"/>
                  </a:cubicBezTo>
                  <a:cubicBezTo>
                    <a:pt x="141416" y="3089"/>
                    <a:pt x="141832" y="1521"/>
                    <a:pt x="141685" y="1"/>
                  </a:cubicBezTo>
                  <a:close/>
                </a:path>
              </a:pathLst>
            </a:custGeom>
            <a:solidFill>
              <a:srgbClr val="F6E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0"/>
            <p:cNvSpPr/>
            <p:nvPr/>
          </p:nvSpPr>
          <p:spPr>
            <a:xfrm>
              <a:off x="3059400" y="376575"/>
              <a:ext cx="1820425" cy="608475"/>
            </a:xfrm>
            <a:custGeom>
              <a:avLst/>
              <a:gdLst/>
              <a:ahLst/>
              <a:cxnLst/>
              <a:rect l="l" t="t" r="r" b="b"/>
              <a:pathLst>
                <a:path w="72817" h="24339" extrusionOk="0">
                  <a:moveTo>
                    <a:pt x="1" y="1"/>
                  </a:moveTo>
                  <a:lnTo>
                    <a:pt x="1" y="24338"/>
                  </a:lnTo>
                  <a:lnTo>
                    <a:pt x="72669" y="24338"/>
                  </a:lnTo>
                  <a:cubicBezTo>
                    <a:pt x="72522" y="23260"/>
                    <a:pt x="72106" y="22230"/>
                    <a:pt x="71419" y="21348"/>
                  </a:cubicBezTo>
                  <a:cubicBezTo>
                    <a:pt x="68699" y="17843"/>
                    <a:pt x="67400" y="15074"/>
                    <a:pt x="67400" y="12844"/>
                  </a:cubicBezTo>
                  <a:cubicBezTo>
                    <a:pt x="67400" y="10638"/>
                    <a:pt x="68723" y="7844"/>
                    <a:pt x="71419" y="4339"/>
                  </a:cubicBezTo>
                  <a:cubicBezTo>
                    <a:pt x="72400" y="3089"/>
                    <a:pt x="72816" y="1521"/>
                    <a:pt x="72669" y="1"/>
                  </a:cubicBezTo>
                  <a:close/>
                </a:path>
              </a:pathLst>
            </a:custGeom>
            <a:solidFill>
              <a:srgbClr val="EE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0"/>
            <p:cNvSpPr/>
            <p:nvPr/>
          </p:nvSpPr>
          <p:spPr>
            <a:xfrm>
              <a:off x="1241475" y="238125"/>
              <a:ext cx="3635275" cy="919100"/>
            </a:xfrm>
            <a:custGeom>
              <a:avLst/>
              <a:gdLst/>
              <a:ahLst/>
              <a:cxnLst/>
              <a:rect l="l" t="t" r="r" b="b"/>
              <a:pathLst>
                <a:path w="145411" h="36764" extrusionOk="0">
                  <a:moveTo>
                    <a:pt x="17720" y="0"/>
                  </a:moveTo>
                  <a:cubicBezTo>
                    <a:pt x="12941" y="0"/>
                    <a:pt x="8284" y="2010"/>
                    <a:pt x="4976" y="5514"/>
                  </a:cubicBezTo>
                  <a:cubicBezTo>
                    <a:pt x="1765" y="8946"/>
                    <a:pt x="0" y="13504"/>
                    <a:pt x="0" y="18382"/>
                  </a:cubicBezTo>
                  <a:cubicBezTo>
                    <a:pt x="0" y="23259"/>
                    <a:pt x="1765" y="27817"/>
                    <a:pt x="4976" y="31224"/>
                  </a:cubicBezTo>
                  <a:cubicBezTo>
                    <a:pt x="8284" y="34753"/>
                    <a:pt x="12941" y="36763"/>
                    <a:pt x="17720" y="36763"/>
                  </a:cubicBezTo>
                  <a:lnTo>
                    <a:pt x="139284" y="36763"/>
                  </a:lnTo>
                  <a:cubicBezTo>
                    <a:pt x="142666" y="36763"/>
                    <a:pt x="145411" y="34018"/>
                    <a:pt x="145411" y="30636"/>
                  </a:cubicBezTo>
                  <a:cubicBezTo>
                    <a:pt x="145411" y="27254"/>
                    <a:pt x="142666" y="24509"/>
                    <a:pt x="139284" y="24509"/>
                  </a:cubicBezTo>
                  <a:lnTo>
                    <a:pt x="17720" y="24509"/>
                  </a:lnTo>
                  <a:cubicBezTo>
                    <a:pt x="16299" y="24509"/>
                    <a:pt x="14902" y="23896"/>
                    <a:pt x="13897" y="22842"/>
                  </a:cubicBezTo>
                  <a:cubicBezTo>
                    <a:pt x="12843" y="21715"/>
                    <a:pt x="12255" y="20122"/>
                    <a:pt x="12255" y="18382"/>
                  </a:cubicBezTo>
                  <a:cubicBezTo>
                    <a:pt x="12255" y="16641"/>
                    <a:pt x="12843" y="15048"/>
                    <a:pt x="13897" y="13921"/>
                  </a:cubicBezTo>
                  <a:cubicBezTo>
                    <a:pt x="14902" y="12867"/>
                    <a:pt x="16299" y="12254"/>
                    <a:pt x="17720" y="12254"/>
                  </a:cubicBezTo>
                  <a:lnTo>
                    <a:pt x="139284" y="12254"/>
                  </a:lnTo>
                  <a:cubicBezTo>
                    <a:pt x="142666" y="12254"/>
                    <a:pt x="145411" y="9509"/>
                    <a:pt x="145411" y="6127"/>
                  </a:cubicBezTo>
                  <a:cubicBezTo>
                    <a:pt x="145411" y="2745"/>
                    <a:pt x="142666" y="0"/>
                    <a:pt x="139284" y="0"/>
                  </a:cubicBezTo>
                  <a:close/>
                </a:path>
              </a:pathLst>
            </a:custGeom>
            <a:solidFill>
              <a:srgbClr val="4056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0"/>
            <p:cNvSpPr/>
            <p:nvPr/>
          </p:nvSpPr>
          <p:spPr>
            <a:xfrm>
              <a:off x="3059400" y="238125"/>
              <a:ext cx="1817350" cy="306375"/>
            </a:xfrm>
            <a:custGeom>
              <a:avLst/>
              <a:gdLst/>
              <a:ahLst/>
              <a:cxnLst/>
              <a:rect l="l" t="t" r="r" b="b"/>
              <a:pathLst>
                <a:path w="72694" h="12255" extrusionOk="0">
                  <a:moveTo>
                    <a:pt x="1" y="0"/>
                  </a:moveTo>
                  <a:lnTo>
                    <a:pt x="1" y="12254"/>
                  </a:lnTo>
                  <a:lnTo>
                    <a:pt x="66567" y="12254"/>
                  </a:lnTo>
                  <a:cubicBezTo>
                    <a:pt x="69949" y="12254"/>
                    <a:pt x="72694" y="9509"/>
                    <a:pt x="72694" y="6127"/>
                  </a:cubicBezTo>
                  <a:cubicBezTo>
                    <a:pt x="72694" y="2745"/>
                    <a:pt x="69949" y="0"/>
                    <a:pt x="66567" y="0"/>
                  </a:cubicBez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0"/>
            <p:cNvSpPr/>
            <p:nvPr/>
          </p:nvSpPr>
          <p:spPr>
            <a:xfrm>
              <a:off x="3059400" y="850825"/>
              <a:ext cx="1817350" cy="306400"/>
            </a:xfrm>
            <a:custGeom>
              <a:avLst/>
              <a:gdLst/>
              <a:ahLst/>
              <a:cxnLst/>
              <a:rect l="l" t="t" r="r" b="b"/>
              <a:pathLst>
                <a:path w="72694" h="12256" extrusionOk="0">
                  <a:moveTo>
                    <a:pt x="1" y="1"/>
                  </a:moveTo>
                  <a:lnTo>
                    <a:pt x="1" y="12255"/>
                  </a:lnTo>
                  <a:lnTo>
                    <a:pt x="66567" y="12255"/>
                  </a:lnTo>
                  <a:cubicBezTo>
                    <a:pt x="69949" y="12255"/>
                    <a:pt x="72694" y="9510"/>
                    <a:pt x="72694" y="6128"/>
                  </a:cubicBezTo>
                  <a:cubicBezTo>
                    <a:pt x="72694" y="2746"/>
                    <a:pt x="69949" y="1"/>
                    <a:pt x="66567" y="1"/>
                  </a:cubicBez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0"/>
            <p:cNvSpPr/>
            <p:nvPr/>
          </p:nvSpPr>
          <p:spPr>
            <a:xfrm>
              <a:off x="1854800" y="850825"/>
              <a:ext cx="919100" cy="1154075"/>
            </a:xfrm>
            <a:custGeom>
              <a:avLst/>
              <a:gdLst/>
              <a:ahLst/>
              <a:cxnLst/>
              <a:rect l="l" t="t" r="r" b="b"/>
              <a:pathLst>
                <a:path w="36764" h="46163" extrusionOk="0">
                  <a:moveTo>
                    <a:pt x="1" y="1"/>
                  </a:moveTo>
                  <a:lnTo>
                    <a:pt x="1" y="40024"/>
                  </a:lnTo>
                  <a:cubicBezTo>
                    <a:pt x="1" y="42009"/>
                    <a:pt x="932" y="43847"/>
                    <a:pt x="2525" y="44999"/>
                  </a:cubicBezTo>
                  <a:cubicBezTo>
                    <a:pt x="3601" y="45765"/>
                    <a:pt x="4861" y="46163"/>
                    <a:pt x="6140" y="46163"/>
                  </a:cubicBezTo>
                  <a:cubicBezTo>
                    <a:pt x="6784" y="46163"/>
                    <a:pt x="7432" y="46062"/>
                    <a:pt x="8064" y="45857"/>
                  </a:cubicBezTo>
                  <a:lnTo>
                    <a:pt x="18382" y="42401"/>
                  </a:lnTo>
                  <a:lnTo>
                    <a:pt x="28676" y="45857"/>
                  </a:lnTo>
                  <a:cubicBezTo>
                    <a:pt x="29313" y="46053"/>
                    <a:pt x="29975" y="46151"/>
                    <a:pt x="30636" y="46151"/>
                  </a:cubicBezTo>
                  <a:cubicBezTo>
                    <a:pt x="31886" y="46151"/>
                    <a:pt x="33161" y="45759"/>
                    <a:pt x="34215" y="44999"/>
                  </a:cubicBezTo>
                  <a:cubicBezTo>
                    <a:pt x="35808" y="43847"/>
                    <a:pt x="36764" y="42009"/>
                    <a:pt x="36764" y="40024"/>
                  </a:cubicBezTo>
                  <a:lnTo>
                    <a:pt x="36764" y="1"/>
                  </a:lnTo>
                  <a:close/>
                </a:path>
              </a:pathLst>
            </a:custGeom>
            <a:solidFill>
              <a:srgbClr val="F0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8" name="Google Shape;328;p30"/>
          <p:cNvSpPr/>
          <p:nvPr/>
        </p:nvSpPr>
        <p:spPr>
          <a:xfrm>
            <a:off x="713225" y="1687001"/>
            <a:ext cx="738154" cy="738161"/>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7F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9" name="Google Shape;329;p30"/>
          <p:cNvGrpSpPr/>
          <p:nvPr/>
        </p:nvGrpSpPr>
        <p:grpSpPr>
          <a:xfrm>
            <a:off x="851470" y="1837980"/>
            <a:ext cx="461663" cy="436451"/>
            <a:chOff x="1190625" y="380875"/>
            <a:chExt cx="5228350" cy="4942825"/>
          </a:xfrm>
        </p:grpSpPr>
        <p:sp>
          <p:nvSpPr>
            <p:cNvPr id="330" name="Google Shape;330;p30"/>
            <p:cNvSpPr/>
            <p:nvPr/>
          </p:nvSpPr>
          <p:spPr>
            <a:xfrm>
              <a:off x="1435700" y="2585450"/>
              <a:ext cx="4738175" cy="2738250"/>
            </a:xfrm>
            <a:custGeom>
              <a:avLst/>
              <a:gdLst/>
              <a:ahLst/>
              <a:cxnLst/>
              <a:rect l="l" t="t" r="r" b="b"/>
              <a:pathLst>
                <a:path w="189527" h="109530" extrusionOk="0">
                  <a:moveTo>
                    <a:pt x="1" y="0"/>
                  </a:moveTo>
                  <a:lnTo>
                    <a:pt x="1" y="91148"/>
                  </a:lnTo>
                  <a:cubicBezTo>
                    <a:pt x="1" y="101295"/>
                    <a:pt x="8235" y="109530"/>
                    <a:pt x="18382" y="109530"/>
                  </a:cubicBezTo>
                  <a:lnTo>
                    <a:pt x="171145" y="109530"/>
                  </a:lnTo>
                  <a:cubicBezTo>
                    <a:pt x="181292" y="109530"/>
                    <a:pt x="189527" y="101295"/>
                    <a:pt x="189527" y="91148"/>
                  </a:cubicBezTo>
                  <a:lnTo>
                    <a:pt x="189527" y="0"/>
                  </a:lnTo>
                  <a:close/>
                </a:path>
              </a:pathLst>
            </a:custGeom>
            <a:solidFill>
              <a:srgbClr val="FFC2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0"/>
            <p:cNvSpPr/>
            <p:nvPr/>
          </p:nvSpPr>
          <p:spPr>
            <a:xfrm>
              <a:off x="3805075" y="2585450"/>
              <a:ext cx="2368800" cy="2738250"/>
            </a:xfrm>
            <a:custGeom>
              <a:avLst/>
              <a:gdLst/>
              <a:ahLst/>
              <a:cxnLst/>
              <a:rect l="l" t="t" r="r" b="b"/>
              <a:pathLst>
                <a:path w="94752" h="109530" extrusionOk="0">
                  <a:moveTo>
                    <a:pt x="1" y="0"/>
                  </a:moveTo>
                  <a:lnTo>
                    <a:pt x="1" y="109530"/>
                  </a:lnTo>
                  <a:lnTo>
                    <a:pt x="76370" y="109530"/>
                  </a:lnTo>
                  <a:cubicBezTo>
                    <a:pt x="86517" y="109530"/>
                    <a:pt x="94752" y="101295"/>
                    <a:pt x="94752" y="91148"/>
                  </a:cubicBezTo>
                  <a:lnTo>
                    <a:pt x="94752" y="0"/>
                  </a:lnTo>
                  <a:close/>
                </a:path>
              </a:pathLst>
            </a:custGeom>
            <a:solidFill>
              <a:srgbClr val="F0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0"/>
            <p:cNvSpPr/>
            <p:nvPr/>
          </p:nvSpPr>
          <p:spPr>
            <a:xfrm>
              <a:off x="2753050" y="380875"/>
              <a:ext cx="2103475" cy="1113325"/>
            </a:xfrm>
            <a:custGeom>
              <a:avLst/>
              <a:gdLst/>
              <a:ahLst/>
              <a:cxnLst/>
              <a:rect l="l" t="t" r="r" b="b"/>
              <a:pathLst>
                <a:path w="84139" h="44533" extrusionOk="0">
                  <a:moveTo>
                    <a:pt x="18382" y="1"/>
                  </a:moveTo>
                  <a:cubicBezTo>
                    <a:pt x="8235" y="1"/>
                    <a:pt x="0" y="8260"/>
                    <a:pt x="0" y="18382"/>
                  </a:cubicBezTo>
                  <a:lnTo>
                    <a:pt x="0" y="38406"/>
                  </a:lnTo>
                  <a:cubicBezTo>
                    <a:pt x="0" y="41788"/>
                    <a:pt x="2745" y="44533"/>
                    <a:pt x="6128" y="44533"/>
                  </a:cubicBezTo>
                  <a:cubicBezTo>
                    <a:pt x="9510" y="44533"/>
                    <a:pt x="12255" y="41788"/>
                    <a:pt x="12255" y="38406"/>
                  </a:cubicBezTo>
                  <a:lnTo>
                    <a:pt x="12255" y="18382"/>
                  </a:lnTo>
                  <a:cubicBezTo>
                    <a:pt x="12255" y="15024"/>
                    <a:pt x="15000" y="12255"/>
                    <a:pt x="18382" y="12255"/>
                  </a:cubicBezTo>
                  <a:lnTo>
                    <a:pt x="65757" y="12255"/>
                  </a:lnTo>
                  <a:cubicBezTo>
                    <a:pt x="69140" y="12255"/>
                    <a:pt x="71885" y="15024"/>
                    <a:pt x="71885" y="18382"/>
                  </a:cubicBezTo>
                  <a:lnTo>
                    <a:pt x="71885" y="38406"/>
                  </a:lnTo>
                  <a:cubicBezTo>
                    <a:pt x="71885" y="41788"/>
                    <a:pt x="74630" y="44533"/>
                    <a:pt x="78012" y="44533"/>
                  </a:cubicBezTo>
                  <a:cubicBezTo>
                    <a:pt x="81394" y="44533"/>
                    <a:pt x="84139" y="41788"/>
                    <a:pt x="84139" y="38406"/>
                  </a:cubicBezTo>
                  <a:lnTo>
                    <a:pt x="84139" y="18382"/>
                  </a:lnTo>
                  <a:cubicBezTo>
                    <a:pt x="84139" y="8260"/>
                    <a:pt x="75904" y="1"/>
                    <a:pt x="65757" y="1"/>
                  </a:cubicBezTo>
                  <a:close/>
                </a:path>
              </a:pathLst>
            </a:custGeom>
            <a:solidFill>
              <a:srgbClr val="FFC2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0"/>
            <p:cNvSpPr/>
            <p:nvPr/>
          </p:nvSpPr>
          <p:spPr>
            <a:xfrm>
              <a:off x="3805075" y="380875"/>
              <a:ext cx="1051450" cy="1113325"/>
            </a:xfrm>
            <a:custGeom>
              <a:avLst/>
              <a:gdLst/>
              <a:ahLst/>
              <a:cxnLst/>
              <a:rect l="l" t="t" r="r" b="b"/>
              <a:pathLst>
                <a:path w="42058" h="44533" extrusionOk="0">
                  <a:moveTo>
                    <a:pt x="1" y="1"/>
                  </a:moveTo>
                  <a:lnTo>
                    <a:pt x="1" y="12255"/>
                  </a:lnTo>
                  <a:lnTo>
                    <a:pt x="23676" y="12255"/>
                  </a:lnTo>
                  <a:cubicBezTo>
                    <a:pt x="27059" y="12255"/>
                    <a:pt x="29804" y="15024"/>
                    <a:pt x="29804" y="18382"/>
                  </a:cubicBezTo>
                  <a:lnTo>
                    <a:pt x="29804" y="38406"/>
                  </a:lnTo>
                  <a:cubicBezTo>
                    <a:pt x="29804" y="41788"/>
                    <a:pt x="32549" y="44533"/>
                    <a:pt x="35931" y="44533"/>
                  </a:cubicBezTo>
                  <a:cubicBezTo>
                    <a:pt x="39313" y="44533"/>
                    <a:pt x="42058" y="41788"/>
                    <a:pt x="42058" y="38406"/>
                  </a:cubicBezTo>
                  <a:lnTo>
                    <a:pt x="42058" y="18382"/>
                  </a:lnTo>
                  <a:cubicBezTo>
                    <a:pt x="42058" y="8260"/>
                    <a:pt x="33823" y="1"/>
                    <a:pt x="23676" y="1"/>
                  </a:cubicBezTo>
                  <a:close/>
                </a:path>
              </a:pathLst>
            </a:custGeom>
            <a:solidFill>
              <a:srgbClr val="F0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0"/>
            <p:cNvSpPr/>
            <p:nvPr/>
          </p:nvSpPr>
          <p:spPr>
            <a:xfrm>
              <a:off x="1190625" y="1187825"/>
              <a:ext cx="5228350" cy="1971150"/>
            </a:xfrm>
            <a:custGeom>
              <a:avLst/>
              <a:gdLst/>
              <a:ahLst/>
              <a:cxnLst/>
              <a:rect l="l" t="t" r="r" b="b"/>
              <a:pathLst>
                <a:path w="209134" h="78846" extrusionOk="0">
                  <a:moveTo>
                    <a:pt x="6127" y="1"/>
                  </a:moveTo>
                  <a:cubicBezTo>
                    <a:pt x="2745" y="1"/>
                    <a:pt x="0" y="2746"/>
                    <a:pt x="0" y="6128"/>
                  </a:cubicBezTo>
                  <a:lnTo>
                    <a:pt x="0" y="44925"/>
                  </a:lnTo>
                  <a:cubicBezTo>
                    <a:pt x="0" y="63625"/>
                    <a:pt x="15220" y="78845"/>
                    <a:pt x="33896" y="78845"/>
                  </a:cubicBezTo>
                  <a:lnTo>
                    <a:pt x="175238" y="78845"/>
                  </a:lnTo>
                  <a:cubicBezTo>
                    <a:pt x="193938" y="78845"/>
                    <a:pt x="209133" y="63625"/>
                    <a:pt x="209133" y="44925"/>
                  </a:cubicBezTo>
                  <a:lnTo>
                    <a:pt x="209133" y="6128"/>
                  </a:lnTo>
                  <a:cubicBezTo>
                    <a:pt x="209133" y="2746"/>
                    <a:pt x="206388" y="1"/>
                    <a:pt x="203006" y="1"/>
                  </a:cubicBezTo>
                  <a:close/>
                </a:path>
              </a:pathLst>
            </a:custGeom>
            <a:solidFill>
              <a:srgbClr val="953F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0"/>
            <p:cNvSpPr/>
            <p:nvPr/>
          </p:nvSpPr>
          <p:spPr>
            <a:xfrm>
              <a:off x="3805075" y="1187825"/>
              <a:ext cx="2613900" cy="1971150"/>
            </a:xfrm>
            <a:custGeom>
              <a:avLst/>
              <a:gdLst/>
              <a:ahLst/>
              <a:cxnLst/>
              <a:rect l="l" t="t" r="r" b="b"/>
              <a:pathLst>
                <a:path w="104556" h="78846" extrusionOk="0">
                  <a:moveTo>
                    <a:pt x="1" y="1"/>
                  </a:moveTo>
                  <a:lnTo>
                    <a:pt x="1" y="78845"/>
                  </a:lnTo>
                  <a:lnTo>
                    <a:pt x="70660" y="78845"/>
                  </a:lnTo>
                  <a:cubicBezTo>
                    <a:pt x="89360" y="78845"/>
                    <a:pt x="104555" y="63625"/>
                    <a:pt x="104555" y="44925"/>
                  </a:cubicBezTo>
                  <a:lnTo>
                    <a:pt x="104555" y="6128"/>
                  </a:lnTo>
                  <a:cubicBezTo>
                    <a:pt x="104555" y="2746"/>
                    <a:pt x="101810" y="1"/>
                    <a:pt x="98428" y="1"/>
                  </a:cubicBez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0"/>
            <p:cNvSpPr/>
            <p:nvPr/>
          </p:nvSpPr>
          <p:spPr>
            <a:xfrm>
              <a:off x="4642050" y="2239875"/>
              <a:ext cx="919125" cy="2144525"/>
            </a:xfrm>
            <a:custGeom>
              <a:avLst/>
              <a:gdLst/>
              <a:ahLst/>
              <a:cxnLst/>
              <a:rect l="l" t="t" r="r" b="b"/>
              <a:pathLst>
                <a:path w="36765" h="85781" extrusionOk="0">
                  <a:moveTo>
                    <a:pt x="6128" y="0"/>
                  </a:moveTo>
                  <a:cubicBezTo>
                    <a:pt x="2746" y="0"/>
                    <a:pt x="1" y="2745"/>
                    <a:pt x="1" y="6127"/>
                  </a:cubicBezTo>
                  <a:lnTo>
                    <a:pt x="1" y="79654"/>
                  </a:lnTo>
                  <a:cubicBezTo>
                    <a:pt x="1" y="83036"/>
                    <a:pt x="2746" y="85781"/>
                    <a:pt x="6128" y="85781"/>
                  </a:cubicBezTo>
                  <a:lnTo>
                    <a:pt x="30637" y="85781"/>
                  </a:lnTo>
                  <a:cubicBezTo>
                    <a:pt x="34019" y="85781"/>
                    <a:pt x="36764" y="83036"/>
                    <a:pt x="36764" y="79654"/>
                  </a:cubicBezTo>
                  <a:lnTo>
                    <a:pt x="36764" y="6127"/>
                  </a:lnTo>
                  <a:cubicBezTo>
                    <a:pt x="36764" y="2745"/>
                    <a:pt x="34019" y="0"/>
                    <a:pt x="30637" y="0"/>
                  </a:cubicBezTo>
                  <a:close/>
                </a:path>
              </a:pathLst>
            </a:custGeom>
            <a:solidFill>
              <a:srgbClr val="4617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0"/>
            <p:cNvSpPr/>
            <p:nvPr/>
          </p:nvSpPr>
          <p:spPr>
            <a:xfrm>
              <a:off x="4795250" y="3005775"/>
              <a:ext cx="612725" cy="612725"/>
            </a:xfrm>
            <a:custGeom>
              <a:avLst/>
              <a:gdLst/>
              <a:ahLst/>
              <a:cxnLst/>
              <a:rect l="l" t="t" r="r" b="b"/>
              <a:pathLst>
                <a:path w="24509" h="24509" extrusionOk="0">
                  <a:moveTo>
                    <a:pt x="4093" y="0"/>
                  </a:moveTo>
                  <a:cubicBezTo>
                    <a:pt x="1838" y="0"/>
                    <a:pt x="0" y="1814"/>
                    <a:pt x="0" y="4069"/>
                  </a:cubicBezTo>
                  <a:lnTo>
                    <a:pt x="0" y="20416"/>
                  </a:lnTo>
                  <a:cubicBezTo>
                    <a:pt x="0" y="22671"/>
                    <a:pt x="1838" y="24509"/>
                    <a:pt x="4093" y="24509"/>
                  </a:cubicBezTo>
                  <a:lnTo>
                    <a:pt x="20440" y="24509"/>
                  </a:lnTo>
                  <a:cubicBezTo>
                    <a:pt x="22695" y="24509"/>
                    <a:pt x="24509" y="22671"/>
                    <a:pt x="24509" y="20416"/>
                  </a:cubicBezTo>
                  <a:lnTo>
                    <a:pt x="24509" y="4069"/>
                  </a:lnTo>
                  <a:cubicBezTo>
                    <a:pt x="24509" y="1814"/>
                    <a:pt x="22695" y="0"/>
                    <a:pt x="204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0"/>
            <p:cNvSpPr/>
            <p:nvPr/>
          </p:nvSpPr>
          <p:spPr>
            <a:xfrm>
              <a:off x="2048425" y="2239875"/>
              <a:ext cx="919100" cy="2144525"/>
            </a:xfrm>
            <a:custGeom>
              <a:avLst/>
              <a:gdLst/>
              <a:ahLst/>
              <a:cxnLst/>
              <a:rect l="l" t="t" r="r" b="b"/>
              <a:pathLst>
                <a:path w="36764" h="85781" extrusionOk="0">
                  <a:moveTo>
                    <a:pt x="6127" y="0"/>
                  </a:moveTo>
                  <a:cubicBezTo>
                    <a:pt x="2745" y="0"/>
                    <a:pt x="0" y="2745"/>
                    <a:pt x="0" y="6127"/>
                  </a:cubicBezTo>
                  <a:lnTo>
                    <a:pt x="0" y="79654"/>
                  </a:lnTo>
                  <a:cubicBezTo>
                    <a:pt x="0" y="83036"/>
                    <a:pt x="2745" y="85781"/>
                    <a:pt x="6127" y="85781"/>
                  </a:cubicBezTo>
                  <a:lnTo>
                    <a:pt x="30636" y="85781"/>
                  </a:lnTo>
                  <a:cubicBezTo>
                    <a:pt x="34018" y="85781"/>
                    <a:pt x="36763" y="83036"/>
                    <a:pt x="36763" y="79654"/>
                  </a:cubicBezTo>
                  <a:lnTo>
                    <a:pt x="36763" y="6127"/>
                  </a:lnTo>
                  <a:cubicBezTo>
                    <a:pt x="36763" y="2745"/>
                    <a:pt x="34018" y="0"/>
                    <a:pt x="30636" y="0"/>
                  </a:cubicBezTo>
                  <a:close/>
                </a:path>
              </a:pathLst>
            </a:custGeom>
            <a:solidFill>
              <a:srgbClr val="4617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0"/>
            <p:cNvSpPr/>
            <p:nvPr/>
          </p:nvSpPr>
          <p:spPr>
            <a:xfrm>
              <a:off x="2201600" y="3005775"/>
              <a:ext cx="612750" cy="612725"/>
            </a:xfrm>
            <a:custGeom>
              <a:avLst/>
              <a:gdLst/>
              <a:ahLst/>
              <a:cxnLst/>
              <a:rect l="l" t="t" r="r" b="b"/>
              <a:pathLst>
                <a:path w="24510" h="24509" extrusionOk="0">
                  <a:moveTo>
                    <a:pt x="4093" y="0"/>
                  </a:moveTo>
                  <a:cubicBezTo>
                    <a:pt x="1839" y="0"/>
                    <a:pt x="0" y="1814"/>
                    <a:pt x="0" y="4069"/>
                  </a:cubicBezTo>
                  <a:lnTo>
                    <a:pt x="0" y="20416"/>
                  </a:lnTo>
                  <a:cubicBezTo>
                    <a:pt x="0" y="22671"/>
                    <a:pt x="1839" y="24509"/>
                    <a:pt x="4093" y="24509"/>
                  </a:cubicBezTo>
                  <a:lnTo>
                    <a:pt x="20416" y="24509"/>
                  </a:lnTo>
                  <a:cubicBezTo>
                    <a:pt x="22671" y="24509"/>
                    <a:pt x="24509" y="22671"/>
                    <a:pt x="24509" y="20416"/>
                  </a:cubicBezTo>
                  <a:lnTo>
                    <a:pt x="24509" y="4069"/>
                  </a:lnTo>
                  <a:cubicBezTo>
                    <a:pt x="24509" y="1814"/>
                    <a:pt x="22671" y="0"/>
                    <a:pt x="20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0" name="Google Shape;340;p30"/>
          <p:cNvGrpSpPr/>
          <p:nvPr/>
        </p:nvGrpSpPr>
        <p:grpSpPr>
          <a:xfrm>
            <a:off x="5198516" y="1825266"/>
            <a:ext cx="461663" cy="461608"/>
            <a:chOff x="1190625" y="238125"/>
            <a:chExt cx="5228350" cy="5227725"/>
          </a:xfrm>
        </p:grpSpPr>
        <p:sp>
          <p:nvSpPr>
            <p:cNvPr id="341" name="Google Shape;341;p30"/>
            <p:cNvSpPr/>
            <p:nvPr/>
          </p:nvSpPr>
          <p:spPr>
            <a:xfrm>
              <a:off x="1754925" y="2484350"/>
              <a:ext cx="4100350" cy="2981500"/>
            </a:xfrm>
            <a:custGeom>
              <a:avLst/>
              <a:gdLst/>
              <a:ahLst/>
              <a:cxnLst/>
              <a:rect l="l" t="t" r="r" b="b"/>
              <a:pathLst>
                <a:path w="164014" h="119260" extrusionOk="0">
                  <a:moveTo>
                    <a:pt x="5442" y="0"/>
                  </a:moveTo>
                  <a:cubicBezTo>
                    <a:pt x="2451" y="0"/>
                    <a:pt x="1" y="2745"/>
                    <a:pt x="1" y="6127"/>
                  </a:cubicBezTo>
                  <a:lnTo>
                    <a:pt x="1" y="113133"/>
                  </a:lnTo>
                  <a:cubicBezTo>
                    <a:pt x="1" y="116515"/>
                    <a:pt x="2451" y="119260"/>
                    <a:pt x="5442" y="119260"/>
                  </a:cubicBezTo>
                  <a:lnTo>
                    <a:pt x="158572" y="119260"/>
                  </a:lnTo>
                  <a:cubicBezTo>
                    <a:pt x="161587" y="119260"/>
                    <a:pt x="164013" y="116515"/>
                    <a:pt x="164013" y="113133"/>
                  </a:cubicBezTo>
                  <a:lnTo>
                    <a:pt x="164013" y="6127"/>
                  </a:lnTo>
                  <a:cubicBezTo>
                    <a:pt x="164013" y="2745"/>
                    <a:pt x="161587" y="0"/>
                    <a:pt x="158572" y="0"/>
                  </a:cubicBezTo>
                  <a:close/>
                </a:path>
              </a:pathLst>
            </a:custGeom>
            <a:solidFill>
              <a:srgbClr val="FFC2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0"/>
            <p:cNvSpPr/>
            <p:nvPr/>
          </p:nvSpPr>
          <p:spPr>
            <a:xfrm>
              <a:off x="3805075" y="2484350"/>
              <a:ext cx="2050200" cy="2981500"/>
            </a:xfrm>
            <a:custGeom>
              <a:avLst/>
              <a:gdLst/>
              <a:ahLst/>
              <a:cxnLst/>
              <a:rect l="l" t="t" r="r" b="b"/>
              <a:pathLst>
                <a:path w="82008" h="119260" extrusionOk="0">
                  <a:moveTo>
                    <a:pt x="1" y="0"/>
                  </a:moveTo>
                  <a:lnTo>
                    <a:pt x="1" y="119260"/>
                  </a:lnTo>
                  <a:lnTo>
                    <a:pt x="76566" y="119260"/>
                  </a:lnTo>
                  <a:cubicBezTo>
                    <a:pt x="79581" y="119260"/>
                    <a:pt x="82007" y="116515"/>
                    <a:pt x="82007" y="113133"/>
                  </a:cubicBezTo>
                  <a:lnTo>
                    <a:pt x="82007" y="6127"/>
                  </a:lnTo>
                  <a:cubicBezTo>
                    <a:pt x="82007" y="2745"/>
                    <a:pt x="79581" y="0"/>
                    <a:pt x="76566" y="0"/>
                  </a:cubicBezTo>
                  <a:close/>
                </a:path>
              </a:pathLst>
            </a:custGeom>
            <a:solidFill>
              <a:srgbClr val="F0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0"/>
            <p:cNvSpPr/>
            <p:nvPr/>
          </p:nvSpPr>
          <p:spPr>
            <a:xfrm>
              <a:off x="3325325" y="238125"/>
              <a:ext cx="960150" cy="959525"/>
            </a:xfrm>
            <a:custGeom>
              <a:avLst/>
              <a:gdLst/>
              <a:ahLst/>
              <a:cxnLst/>
              <a:rect l="l" t="t" r="r" b="b"/>
              <a:pathLst>
                <a:path w="38406" h="38381" extrusionOk="0">
                  <a:moveTo>
                    <a:pt x="19191" y="0"/>
                  </a:moveTo>
                  <a:cubicBezTo>
                    <a:pt x="8603" y="0"/>
                    <a:pt x="1" y="8603"/>
                    <a:pt x="1" y="19190"/>
                  </a:cubicBezTo>
                  <a:cubicBezTo>
                    <a:pt x="1" y="29778"/>
                    <a:pt x="8603" y="38381"/>
                    <a:pt x="19191" y="38381"/>
                  </a:cubicBezTo>
                  <a:cubicBezTo>
                    <a:pt x="29779" y="38381"/>
                    <a:pt x="38406" y="29778"/>
                    <a:pt x="38406" y="19190"/>
                  </a:cubicBezTo>
                  <a:cubicBezTo>
                    <a:pt x="38406" y="8603"/>
                    <a:pt x="29779" y="0"/>
                    <a:pt x="19191" y="0"/>
                  </a:cubicBezTo>
                  <a:close/>
                </a:path>
              </a:pathLst>
            </a:custGeom>
            <a:solidFill>
              <a:srgbClr val="FFE4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0"/>
            <p:cNvSpPr/>
            <p:nvPr/>
          </p:nvSpPr>
          <p:spPr>
            <a:xfrm>
              <a:off x="1589500" y="243025"/>
              <a:ext cx="960150" cy="960150"/>
            </a:xfrm>
            <a:custGeom>
              <a:avLst/>
              <a:gdLst/>
              <a:ahLst/>
              <a:cxnLst/>
              <a:rect l="l" t="t" r="r" b="b"/>
              <a:pathLst>
                <a:path w="38406" h="38406" extrusionOk="0">
                  <a:moveTo>
                    <a:pt x="19215" y="0"/>
                  </a:moveTo>
                  <a:cubicBezTo>
                    <a:pt x="8627" y="0"/>
                    <a:pt x="0" y="8627"/>
                    <a:pt x="0" y="19215"/>
                  </a:cubicBezTo>
                  <a:cubicBezTo>
                    <a:pt x="0" y="29778"/>
                    <a:pt x="8627" y="38405"/>
                    <a:pt x="19215" y="38405"/>
                  </a:cubicBezTo>
                  <a:cubicBezTo>
                    <a:pt x="29778" y="38405"/>
                    <a:pt x="38405" y="29778"/>
                    <a:pt x="38405" y="19215"/>
                  </a:cubicBezTo>
                  <a:cubicBezTo>
                    <a:pt x="38405" y="8627"/>
                    <a:pt x="29778" y="0"/>
                    <a:pt x="19215" y="0"/>
                  </a:cubicBezTo>
                  <a:close/>
                </a:path>
              </a:pathLst>
            </a:custGeom>
            <a:solidFill>
              <a:srgbClr val="FFE4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0"/>
            <p:cNvSpPr/>
            <p:nvPr/>
          </p:nvSpPr>
          <p:spPr>
            <a:xfrm>
              <a:off x="5061150" y="238125"/>
              <a:ext cx="959550" cy="959525"/>
            </a:xfrm>
            <a:custGeom>
              <a:avLst/>
              <a:gdLst/>
              <a:ahLst/>
              <a:cxnLst/>
              <a:rect l="l" t="t" r="r" b="b"/>
              <a:pathLst>
                <a:path w="38382" h="38381" extrusionOk="0">
                  <a:moveTo>
                    <a:pt x="19191" y="0"/>
                  </a:moveTo>
                  <a:cubicBezTo>
                    <a:pt x="8603" y="0"/>
                    <a:pt x="1" y="8603"/>
                    <a:pt x="1" y="19190"/>
                  </a:cubicBezTo>
                  <a:cubicBezTo>
                    <a:pt x="1" y="29778"/>
                    <a:pt x="8603" y="38381"/>
                    <a:pt x="19191" y="38381"/>
                  </a:cubicBezTo>
                  <a:cubicBezTo>
                    <a:pt x="29779" y="38381"/>
                    <a:pt x="38382" y="29778"/>
                    <a:pt x="38382" y="19190"/>
                  </a:cubicBezTo>
                  <a:cubicBezTo>
                    <a:pt x="38382" y="8603"/>
                    <a:pt x="29779" y="0"/>
                    <a:pt x="19191" y="0"/>
                  </a:cubicBezTo>
                  <a:close/>
                </a:path>
              </a:pathLst>
            </a:custGeom>
            <a:solidFill>
              <a:srgbClr val="FDD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0"/>
            <p:cNvSpPr/>
            <p:nvPr/>
          </p:nvSpPr>
          <p:spPr>
            <a:xfrm>
              <a:off x="1354825" y="1192725"/>
              <a:ext cx="1429500" cy="954650"/>
            </a:xfrm>
            <a:custGeom>
              <a:avLst/>
              <a:gdLst/>
              <a:ahLst/>
              <a:cxnLst/>
              <a:rect l="l" t="t" r="r" b="b"/>
              <a:pathLst>
                <a:path w="57180" h="38186" extrusionOk="0">
                  <a:moveTo>
                    <a:pt x="28578" y="1"/>
                  </a:moveTo>
                  <a:cubicBezTo>
                    <a:pt x="20906" y="1"/>
                    <a:pt x="12916" y="2182"/>
                    <a:pt x="3432" y="6839"/>
                  </a:cubicBezTo>
                  <a:cubicBezTo>
                    <a:pt x="1324" y="7868"/>
                    <a:pt x="0" y="10000"/>
                    <a:pt x="0" y="12329"/>
                  </a:cubicBezTo>
                  <a:lnTo>
                    <a:pt x="0" y="32058"/>
                  </a:lnTo>
                  <a:cubicBezTo>
                    <a:pt x="0" y="35440"/>
                    <a:pt x="2745" y="38185"/>
                    <a:pt x="6128" y="38185"/>
                  </a:cubicBezTo>
                  <a:lnTo>
                    <a:pt x="51052" y="38185"/>
                  </a:lnTo>
                  <a:cubicBezTo>
                    <a:pt x="54434" y="38185"/>
                    <a:pt x="57179" y="35440"/>
                    <a:pt x="57179" y="32058"/>
                  </a:cubicBezTo>
                  <a:lnTo>
                    <a:pt x="57179" y="12329"/>
                  </a:lnTo>
                  <a:cubicBezTo>
                    <a:pt x="57179" y="10000"/>
                    <a:pt x="55856" y="7868"/>
                    <a:pt x="53748" y="6839"/>
                  </a:cubicBezTo>
                  <a:cubicBezTo>
                    <a:pt x="44239" y="2182"/>
                    <a:pt x="36249" y="1"/>
                    <a:pt x="28578" y="1"/>
                  </a:cubicBez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0"/>
            <p:cNvSpPr/>
            <p:nvPr/>
          </p:nvSpPr>
          <p:spPr>
            <a:xfrm>
              <a:off x="3090650" y="1192725"/>
              <a:ext cx="1429500" cy="954650"/>
            </a:xfrm>
            <a:custGeom>
              <a:avLst/>
              <a:gdLst/>
              <a:ahLst/>
              <a:cxnLst/>
              <a:rect l="l" t="t" r="r" b="b"/>
              <a:pathLst>
                <a:path w="57180" h="38186" extrusionOk="0">
                  <a:moveTo>
                    <a:pt x="28578" y="1"/>
                  </a:moveTo>
                  <a:cubicBezTo>
                    <a:pt x="20907" y="1"/>
                    <a:pt x="12917" y="2182"/>
                    <a:pt x="3432" y="6839"/>
                  </a:cubicBezTo>
                  <a:cubicBezTo>
                    <a:pt x="1324" y="7868"/>
                    <a:pt x="1" y="10000"/>
                    <a:pt x="1" y="12329"/>
                  </a:cubicBezTo>
                  <a:lnTo>
                    <a:pt x="1" y="32058"/>
                  </a:lnTo>
                  <a:cubicBezTo>
                    <a:pt x="1" y="35440"/>
                    <a:pt x="2746" y="38185"/>
                    <a:pt x="6128" y="38185"/>
                  </a:cubicBezTo>
                  <a:lnTo>
                    <a:pt x="51052" y="38185"/>
                  </a:lnTo>
                  <a:cubicBezTo>
                    <a:pt x="54435" y="38185"/>
                    <a:pt x="57180" y="35440"/>
                    <a:pt x="57180" y="32058"/>
                  </a:cubicBezTo>
                  <a:lnTo>
                    <a:pt x="57180" y="12329"/>
                  </a:lnTo>
                  <a:cubicBezTo>
                    <a:pt x="57180" y="10000"/>
                    <a:pt x="55856" y="7868"/>
                    <a:pt x="53748" y="6839"/>
                  </a:cubicBezTo>
                  <a:cubicBezTo>
                    <a:pt x="44239" y="2182"/>
                    <a:pt x="36249" y="1"/>
                    <a:pt x="28578" y="1"/>
                  </a:cubicBez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0"/>
            <p:cNvSpPr/>
            <p:nvPr/>
          </p:nvSpPr>
          <p:spPr>
            <a:xfrm>
              <a:off x="4826500" y="1192725"/>
              <a:ext cx="1429500" cy="954650"/>
            </a:xfrm>
            <a:custGeom>
              <a:avLst/>
              <a:gdLst/>
              <a:ahLst/>
              <a:cxnLst/>
              <a:rect l="l" t="t" r="r" b="b"/>
              <a:pathLst>
                <a:path w="57180" h="38186" extrusionOk="0">
                  <a:moveTo>
                    <a:pt x="28553" y="1"/>
                  </a:moveTo>
                  <a:cubicBezTo>
                    <a:pt x="20906" y="1"/>
                    <a:pt x="12916" y="2182"/>
                    <a:pt x="3431" y="6839"/>
                  </a:cubicBezTo>
                  <a:cubicBezTo>
                    <a:pt x="1324" y="7868"/>
                    <a:pt x="0" y="10000"/>
                    <a:pt x="0" y="12329"/>
                  </a:cubicBezTo>
                  <a:lnTo>
                    <a:pt x="0" y="32058"/>
                  </a:lnTo>
                  <a:cubicBezTo>
                    <a:pt x="0" y="35440"/>
                    <a:pt x="2745" y="38185"/>
                    <a:pt x="6127" y="38185"/>
                  </a:cubicBezTo>
                  <a:lnTo>
                    <a:pt x="51052" y="38185"/>
                  </a:lnTo>
                  <a:cubicBezTo>
                    <a:pt x="54434" y="38185"/>
                    <a:pt x="57179" y="35440"/>
                    <a:pt x="57179" y="32058"/>
                  </a:cubicBezTo>
                  <a:lnTo>
                    <a:pt x="57179" y="12329"/>
                  </a:lnTo>
                  <a:cubicBezTo>
                    <a:pt x="57179" y="10000"/>
                    <a:pt x="55831" y="7868"/>
                    <a:pt x="53748" y="6839"/>
                  </a:cubicBezTo>
                  <a:cubicBezTo>
                    <a:pt x="44238" y="2182"/>
                    <a:pt x="36224" y="1"/>
                    <a:pt x="28577" y="1"/>
                  </a:cubicBez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0"/>
            <p:cNvSpPr/>
            <p:nvPr/>
          </p:nvSpPr>
          <p:spPr>
            <a:xfrm>
              <a:off x="3805075" y="1192725"/>
              <a:ext cx="715075" cy="954650"/>
            </a:xfrm>
            <a:custGeom>
              <a:avLst/>
              <a:gdLst/>
              <a:ahLst/>
              <a:cxnLst/>
              <a:rect l="l" t="t" r="r" b="b"/>
              <a:pathLst>
                <a:path w="28603" h="38186" extrusionOk="0">
                  <a:moveTo>
                    <a:pt x="1" y="1"/>
                  </a:moveTo>
                  <a:lnTo>
                    <a:pt x="1" y="38185"/>
                  </a:lnTo>
                  <a:lnTo>
                    <a:pt x="22475" y="38185"/>
                  </a:lnTo>
                  <a:cubicBezTo>
                    <a:pt x="25858" y="38185"/>
                    <a:pt x="28603" y="35440"/>
                    <a:pt x="28603" y="32058"/>
                  </a:cubicBezTo>
                  <a:lnTo>
                    <a:pt x="28603" y="12329"/>
                  </a:lnTo>
                  <a:cubicBezTo>
                    <a:pt x="28603" y="10000"/>
                    <a:pt x="27255" y="7868"/>
                    <a:pt x="25171" y="6839"/>
                  </a:cubicBezTo>
                  <a:cubicBezTo>
                    <a:pt x="15662" y="2182"/>
                    <a:pt x="7672" y="1"/>
                    <a:pt x="1" y="1"/>
                  </a:cubicBez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0"/>
            <p:cNvSpPr/>
            <p:nvPr/>
          </p:nvSpPr>
          <p:spPr>
            <a:xfrm>
              <a:off x="2723025" y="3250250"/>
              <a:ext cx="2164750" cy="1756075"/>
            </a:xfrm>
            <a:custGeom>
              <a:avLst/>
              <a:gdLst/>
              <a:ahLst/>
              <a:cxnLst/>
              <a:rect l="l" t="t" r="r" b="b"/>
              <a:pathLst>
                <a:path w="86590" h="70243" extrusionOk="0">
                  <a:moveTo>
                    <a:pt x="14706" y="0"/>
                  </a:moveTo>
                  <a:cubicBezTo>
                    <a:pt x="11323" y="0"/>
                    <a:pt x="8579" y="2745"/>
                    <a:pt x="8579" y="6127"/>
                  </a:cubicBezTo>
                  <a:cubicBezTo>
                    <a:pt x="8579" y="7475"/>
                    <a:pt x="7476" y="8578"/>
                    <a:pt x="6128" y="8578"/>
                  </a:cubicBezTo>
                  <a:cubicBezTo>
                    <a:pt x="2745" y="8578"/>
                    <a:pt x="0" y="11323"/>
                    <a:pt x="0" y="14705"/>
                  </a:cubicBezTo>
                  <a:lnTo>
                    <a:pt x="0" y="55537"/>
                  </a:lnTo>
                  <a:cubicBezTo>
                    <a:pt x="0" y="58919"/>
                    <a:pt x="2745" y="61664"/>
                    <a:pt x="6128" y="61664"/>
                  </a:cubicBezTo>
                  <a:cubicBezTo>
                    <a:pt x="7476" y="61664"/>
                    <a:pt x="8579" y="62767"/>
                    <a:pt x="8579" y="64115"/>
                  </a:cubicBezTo>
                  <a:cubicBezTo>
                    <a:pt x="8579" y="67497"/>
                    <a:pt x="11323" y="70242"/>
                    <a:pt x="14706" y="70242"/>
                  </a:cubicBezTo>
                  <a:lnTo>
                    <a:pt x="71885" y="70242"/>
                  </a:lnTo>
                  <a:cubicBezTo>
                    <a:pt x="75267" y="70242"/>
                    <a:pt x="78012" y="67497"/>
                    <a:pt x="78012" y="64115"/>
                  </a:cubicBezTo>
                  <a:cubicBezTo>
                    <a:pt x="78012" y="62767"/>
                    <a:pt x="79115" y="61664"/>
                    <a:pt x="80463" y="61664"/>
                  </a:cubicBezTo>
                  <a:cubicBezTo>
                    <a:pt x="83845" y="61664"/>
                    <a:pt x="86590" y="58919"/>
                    <a:pt x="86590" y="55537"/>
                  </a:cubicBezTo>
                  <a:lnTo>
                    <a:pt x="86590" y="14705"/>
                  </a:lnTo>
                  <a:cubicBezTo>
                    <a:pt x="86590" y="11323"/>
                    <a:pt x="83845" y="8578"/>
                    <a:pt x="80463" y="8578"/>
                  </a:cubicBezTo>
                  <a:cubicBezTo>
                    <a:pt x="79115" y="8578"/>
                    <a:pt x="78012" y="7475"/>
                    <a:pt x="78012" y="6127"/>
                  </a:cubicBezTo>
                  <a:cubicBezTo>
                    <a:pt x="78012" y="2745"/>
                    <a:pt x="75267" y="0"/>
                    <a:pt x="71885" y="0"/>
                  </a:cubicBezTo>
                  <a:close/>
                </a:path>
              </a:pathLst>
            </a:custGeom>
            <a:solidFill>
              <a:srgbClr val="FDCD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0"/>
            <p:cNvSpPr/>
            <p:nvPr/>
          </p:nvSpPr>
          <p:spPr>
            <a:xfrm>
              <a:off x="1497575" y="2749650"/>
              <a:ext cx="612750" cy="2716200"/>
            </a:xfrm>
            <a:custGeom>
              <a:avLst/>
              <a:gdLst/>
              <a:ahLst/>
              <a:cxnLst/>
              <a:rect l="l" t="t" r="r" b="b"/>
              <a:pathLst>
                <a:path w="24510" h="108648" extrusionOk="0">
                  <a:moveTo>
                    <a:pt x="1" y="0"/>
                  </a:moveTo>
                  <a:lnTo>
                    <a:pt x="1" y="102521"/>
                  </a:lnTo>
                  <a:cubicBezTo>
                    <a:pt x="1" y="105903"/>
                    <a:pt x="2746" y="108648"/>
                    <a:pt x="6128" y="108648"/>
                  </a:cubicBezTo>
                  <a:lnTo>
                    <a:pt x="24510" y="108648"/>
                  </a:lnTo>
                  <a:lnTo>
                    <a:pt x="24510" y="0"/>
                  </a:lnTo>
                  <a:close/>
                </a:path>
              </a:pathLst>
            </a:custGeom>
            <a:solidFill>
              <a:srgbClr val="FDCD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0"/>
            <p:cNvSpPr/>
            <p:nvPr/>
          </p:nvSpPr>
          <p:spPr>
            <a:xfrm>
              <a:off x="5500475" y="2749650"/>
              <a:ext cx="612125" cy="2716200"/>
            </a:xfrm>
            <a:custGeom>
              <a:avLst/>
              <a:gdLst/>
              <a:ahLst/>
              <a:cxnLst/>
              <a:rect l="l" t="t" r="r" b="b"/>
              <a:pathLst>
                <a:path w="24485" h="108648" extrusionOk="0">
                  <a:moveTo>
                    <a:pt x="1" y="0"/>
                  </a:moveTo>
                  <a:lnTo>
                    <a:pt x="1" y="108648"/>
                  </a:lnTo>
                  <a:lnTo>
                    <a:pt x="18358" y="108648"/>
                  </a:lnTo>
                  <a:cubicBezTo>
                    <a:pt x="21740" y="108648"/>
                    <a:pt x="24485" y="105903"/>
                    <a:pt x="24485" y="102521"/>
                  </a:cubicBezTo>
                  <a:lnTo>
                    <a:pt x="24485" y="0"/>
                  </a:lnTo>
                  <a:close/>
                </a:path>
              </a:pathLst>
            </a:custGeom>
            <a:solidFill>
              <a:srgbClr val="F1AB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0"/>
            <p:cNvSpPr/>
            <p:nvPr/>
          </p:nvSpPr>
          <p:spPr>
            <a:xfrm>
              <a:off x="1190625" y="1871625"/>
              <a:ext cx="5228350" cy="919100"/>
            </a:xfrm>
            <a:custGeom>
              <a:avLst/>
              <a:gdLst/>
              <a:ahLst/>
              <a:cxnLst/>
              <a:rect l="l" t="t" r="r" b="b"/>
              <a:pathLst>
                <a:path w="209134" h="36764" extrusionOk="0">
                  <a:moveTo>
                    <a:pt x="6127" y="0"/>
                  </a:moveTo>
                  <a:cubicBezTo>
                    <a:pt x="2745" y="0"/>
                    <a:pt x="0" y="2745"/>
                    <a:pt x="0" y="6128"/>
                  </a:cubicBezTo>
                  <a:lnTo>
                    <a:pt x="0" y="30636"/>
                  </a:lnTo>
                  <a:cubicBezTo>
                    <a:pt x="0" y="34019"/>
                    <a:pt x="2745" y="36764"/>
                    <a:pt x="6127" y="36764"/>
                  </a:cubicBezTo>
                  <a:lnTo>
                    <a:pt x="203006" y="36764"/>
                  </a:lnTo>
                  <a:cubicBezTo>
                    <a:pt x="206388" y="36764"/>
                    <a:pt x="209133" y="34019"/>
                    <a:pt x="209133" y="30636"/>
                  </a:cubicBezTo>
                  <a:lnTo>
                    <a:pt x="209133" y="6128"/>
                  </a:lnTo>
                  <a:cubicBezTo>
                    <a:pt x="209133" y="2745"/>
                    <a:pt x="206388" y="0"/>
                    <a:pt x="203006" y="0"/>
                  </a:cubicBezTo>
                  <a:close/>
                </a:path>
              </a:pathLst>
            </a:custGeom>
            <a:solidFill>
              <a:srgbClr val="953F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0"/>
            <p:cNvSpPr/>
            <p:nvPr/>
          </p:nvSpPr>
          <p:spPr>
            <a:xfrm>
              <a:off x="3805075" y="238125"/>
              <a:ext cx="480400" cy="959525"/>
            </a:xfrm>
            <a:custGeom>
              <a:avLst/>
              <a:gdLst/>
              <a:ahLst/>
              <a:cxnLst/>
              <a:rect l="l" t="t" r="r" b="b"/>
              <a:pathLst>
                <a:path w="19216" h="38381" extrusionOk="0">
                  <a:moveTo>
                    <a:pt x="1" y="0"/>
                  </a:moveTo>
                  <a:lnTo>
                    <a:pt x="1" y="38381"/>
                  </a:lnTo>
                  <a:cubicBezTo>
                    <a:pt x="10589" y="38381"/>
                    <a:pt x="19216" y="29778"/>
                    <a:pt x="19216" y="19190"/>
                  </a:cubicBezTo>
                  <a:cubicBezTo>
                    <a:pt x="19216" y="8603"/>
                    <a:pt x="10589" y="0"/>
                    <a:pt x="1" y="0"/>
                  </a:cubicBezTo>
                  <a:close/>
                </a:path>
              </a:pathLst>
            </a:custGeom>
            <a:solidFill>
              <a:srgbClr val="FDD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0"/>
            <p:cNvSpPr/>
            <p:nvPr/>
          </p:nvSpPr>
          <p:spPr>
            <a:xfrm>
              <a:off x="3805075" y="1871625"/>
              <a:ext cx="2613900" cy="919100"/>
            </a:xfrm>
            <a:custGeom>
              <a:avLst/>
              <a:gdLst/>
              <a:ahLst/>
              <a:cxnLst/>
              <a:rect l="l" t="t" r="r" b="b"/>
              <a:pathLst>
                <a:path w="104556" h="36764" extrusionOk="0">
                  <a:moveTo>
                    <a:pt x="1" y="0"/>
                  </a:moveTo>
                  <a:lnTo>
                    <a:pt x="1" y="36764"/>
                  </a:lnTo>
                  <a:lnTo>
                    <a:pt x="98428" y="36764"/>
                  </a:lnTo>
                  <a:cubicBezTo>
                    <a:pt x="101810" y="36764"/>
                    <a:pt x="104555" y="34019"/>
                    <a:pt x="104555" y="30636"/>
                  </a:cubicBezTo>
                  <a:lnTo>
                    <a:pt x="104555" y="6128"/>
                  </a:lnTo>
                  <a:cubicBezTo>
                    <a:pt x="104555" y="2745"/>
                    <a:pt x="101810" y="0"/>
                    <a:pt x="98428" y="0"/>
                  </a:cubicBez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0"/>
            <p:cNvSpPr/>
            <p:nvPr/>
          </p:nvSpPr>
          <p:spPr>
            <a:xfrm>
              <a:off x="3805075" y="3250250"/>
              <a:ext cx="1082700" cy="1756075"/>
            </a:xfrm>
            <a:custGeom>
              <a:avLst/>
              <a:gdLst/>
              <a:ahLst/>
              <a:cxnLst/>
              <a:rect l="l" t="t" r="r" b="b"/>
              <a:pathLst>
                <a:path w="43308" h="70243" extrusionOk="0">
                  <a:moveTo>
                    <a:pt x="1" y="0"/>
                  </a:moveTo>
                  <a:lnTo>
                    <a:pt x="1" y="70242"/>
                  </a:lnTo>
                  <a:lnTo>
                    <a:pt x="28603" y="70242"/>
                  </a:lnTo>
                  <a:cubicBezTo>
                    <a:pt x="31985" y="70242"/>
                    <a:pt x="34730" y="67497"/>
                    <a:pt x="34730" y="64115"/>
                  </a:cubicBezTo>
                  <a:cubicBezTo>
                    <a:pt x="34730" y="62767"/>
                    <a:pt x="35833" y="61664"/>
                    <a:pt x="37181" y="61664"/>
                  </a:cubicBezTo>
                  <a:cubicBezTo>
                    <a:pt x="40563" y="61664"/>
                    <a:pt x="43308" y="58919"/>
                    <a:pt x="43308" y="55537"/>
                  </a:cubicBezTo>
                  <a:lnTo>
                    <a:pt x="43308" y="14705"/>
                  </a:lnTo>
                  <a:cubicBezTo>
                    <a:pt x="43308" y="11323"/>
                    <a:pt x="40563" y="8578"/>
                    <a:pt x="37181" y="8578"/>
                  </a:cubicBezTo>
                  <a:cubicBezTo>
                    <a:pt x="35833" y="8578"/>
                    <a:pt x="34730" y="7475"/>
                    <a:pt x="34730" y="6127"/>
                  </a:cubicBezTo>
                  <a:cubicBezTo>
                    <a:pt x="34730" y="2745"/>
                    <a:pt x="31985" y="0"/>
                    <a:pt x="28603" y="0"/>
                  </a:cubicBezTo>
                  <a:close/>
                </a:path>
              </a:pathLst>
            </a:custGeom>
            <a:solidFill>
              <a:srgbClr val="F1AB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0"/>
        <p:cNvGrpSpPr/>
        <p:nvPr/>
      </p:nvGrpSpPr>
      <p:grpSpPr>
        <a:xfrm>
          <a:off x="0" y="0"/>
          <a:ext cx="0" cy="0"/>
          <a:chOff x="0" y="0"/>
          <a:chExt cx="0" cy="0"/>
        </a:xfrm>
      </p:grpSpPr>
      <p:sp>
        <p:nvSpPr>
          <p:cNvPr id="361" name="Google Shape;361;p31"/>
          <p:cNvSpPr/>
          <p:nvPr/>
        </p:nvSpPr>
        <p:spPr>
          <a:xfrm>
            <a:off x="1789400" y="590203"/>
            <a:ext cx="2542679" cy="2542703"/>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7F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1"/>
          <p:cNvSpPr txBox="1">
            <a:spLocks noGrp="1"/>
          </p:cNvSpPr>
          <p:nvPr>
            <p:ph type="title"/>
          </p:nvPr>
        </p:nvSpPr>
        <p:spPr>
          <a:xfrm>
            <a:off x="713225" y="2010600"/>
            <a:ext cx="3858900" cy="1122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How do we develop </a:t>
            </a:r>
            <a:r>
              <a:rPr lang="en">
                <a:solidFill>
                  <a:schemeClr val="accent2"/>
                </a:solidFill>
              </a:rPr>
              <a:t>mitigation</a:t>
            </a:r>
            <a:r>
              <a:rPr lang="en"/>
              <a:t> for our clients?</a:t>
            </a:r>
            <a:endParaRPr/>
          </a:p>
        </p:txBody>
      </p:sp>
      <p:sp>
        <p:nvSpPr>
          <p:cNvPr id="363" name="Google Shape;363;p31"/>
          <p:cNvSpPr/>
          <p:nvPr/>
        </p:nvSpPr>
        <p:spPr>
          <a:xfrm>
            <a:off x="713225" y="3899079"/>
            <a:ext cx="709485" cy="70949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7F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367"/>
        <p:cNvGrpSpPr/>
        <p:nvPr/>
      </p:nvGrpSpPr>
      <p:grpSpPr>
        <a:xfrm>
          <a:off x="0" y="0"/>
          <a:ext cx="0" cy="0"/>
          <a:chOff x="0" y="0"/>
          <a:chExt cx="0" cy="0"/>
        </a:xfrm>
      </p:grpSpPr>
      <p:sp>
        <p:nvSpPr>
          <p:cNvPr id="368" name="Google Shape;368;p32"/>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2"/>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Mitigation: </a:t>
            </a:r>
            <a:r>
              <a:rPr lang="en">
                <a:solidFill>
                  <a:schemeClr val="accent2"/>
                </a:solidFill>
              </a:rPr>
              <a:t>Past, Present, Future</a:t>
            </a:r>
            <a:endParaRPr>
              <a:solidFill>
                <a:schemeClr val="accent2"/>
              </a:solidFill>
            </a:endParaRPr>
          </a:p>
        </p:txBody>
      </p:sp>
      <p:sp>
        <p:nvSpPr>
          <p:cNvPr id="370" name="Google Shape;370;p32"/>
          <p:cNvSpPr txBox="1">
            <a:spLocks noGrp="1"/>
          </p:cNvSpPr>
          <p:nvPr>
            <p:ph type="body" idx="4294967295"/>
          </p:nvPr>
        </p:nvSpPr>
        <p:spPr>
          <a:xfrm>
            <a:off x="1836125" y="2066900"/>
            <a:ext cx="5646900" cy="2243100"/>
          </a:xfrm>
          <a:prstGeom prst="rect">
            <a:avLst/>
          </a:prstGeom>
        </p:spPr>
        <p:txBody>
          <a:bodyPr spcFirstLastPara="1" wrap="square" lIns="91425" tIns="274300" rIns="91425" bIns="0" anchor="ctr" anchorCtr="0">
            <a:noAutofit/>
          </a:bodyPr>
          <a:lstStyle/>
          <a:p>
            <a:pPr marL="457200" lvl="0" indent="-546100" algn="l" rtl="0">
              <a:spcBef>
                <a:spcPts val="0"/>
              </a:spcBef>
              <a:spcAft>
                <a:spcPts val="0"/>
              </a:spcAft>
              <a:buClr>
                <a:schemeClr val="accent1"/>
              </a:buClr>
              <a:buSzPts val="1400"/>
              <a:buChar char="●"/>
            </a:pPr>
            <a:r>
              <a:rPr lang="en" b="1"/>
              <a:t>Past</a:t>
            </a:r>
            <a:r>
              <a:rPr lang="en"/>
              <a:t> – social history investigation </a:t>
            </a:r>
            <a:endParaRPr/>
          </a:p>
          <a:p>
            <a:pPr marL="457200" lvl="0" indent="-546100" algn="l" rtl="0">
              <a:spcBef>
                <a:spcPts val="0"/>
              </a:spcBef>
              <a:spcAft>
                <a:spcPts val="0"/>
              </a:spcAft>
              <a:buClr>
                <a:schemeClr val="accent1"/>
              </a:buClr>
              <a:buSzPts val="1400"/>
              <a:buChar char="●"/>
            </a:pPr>
            <a:r>
              <a:rPr lang="en" b="1"/>
              <a:t>Present</a:t>
            </a:r>
            <a:r>
              <a:rPr lang="en"/>
              <a:t> – accomplishments during detention; programs completed, expressions of remorse, evidence of rehabilitation </a:t>
            </a:r>
            <a:endParaRPr/>
          </a:p>
          <a:p>
            <a:pPr marL="457200" lvl="0" indent="-546100" algn="l" rtl="0">
              <a:spcBef>
                <a:spcPts val="0"/>
              </a:spcBef>
              <a:spcAft>
                <a:spcPts val="0"/>
              </a:spcAft>
              <a:buClr>
                <a:schemeClr val="accent1"/>
              </a:buClr>
              <a:buSzPts val="1400"/>
              <a:buChar char="●"/>
            </a:pPr>
            <a:r>
              <a:rPr lang="en" b="1"/>
              <a:t>Future</a:t>
            </a:r>
            <a:r>
              <a:rPr lang="en"/>
              <a:t> – Planning to come home</a:t>
            </a:r>
            <a:endParaRPr/>
          </a:p>
          <a:p>
            <a:pPr marL="45720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74"/>
        <p:cNvGrpSpPr/>
        <p:nvPr/>
      </p:nvGrpSpPr>
      <p:grpSpPr>
        <a:xfrm>
          <a:off x="0" y="0"/>
          <a:ext cx="0" cy="0"/>
          <a:chOff x="0" y="0"/>
          <a:chExt cx="0" cy="0"/>
        </a:xfrm>
      </p:grpSpPr>
      <p:sp>
        <p:nvSpPr>
          <p:cNvPr id="375" name="Google Shape;375;p33"/>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Components </a:t>
            </a:r>
            <a:r>
              <a:rPr lang="en">
                <a:solidFill>
                  <a:schemeClr val="accent1"/>
                </a:solidFill>
              </a:rPr>
              <a:t>of Mitigation</a:t>
            </a:r>
            <a:endParaRPr>
              <a:solidFill>
                <a:schemeClr val="accent1"/>
              </a:solidFill>
            </a:endParaRPr>
          </a:p>
        </p:txBody>
      </p:sp>
      <p:sp>
        <p:nvSpPr>
          <p:cNvPr id="376" name="Google Shape;376;p33"/>
          <p:cNvSpPr txBox="1">
            <a:spLocks noGrp="1"/>
          </p:cNvSpPr>
          <p:nvPr>
            <p:ph type="subTitle" idx="1"/>
          </p:nvPr>
        </p:nvSpPr>
        <p:spPr>
          <a:xfrm>
            <a:off x="724563" y="1865001"/>
            <a:ext cx="1976700" cy="96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t>Interviews</a:t>
            </a:r>
            <a:endParaRPr sz="1600"/>
          </a:p>
        </p:txBody>
      </p:sp>
      <p:sp>
        <p:nvSpPr>
          <p:cNvPr id="377" name="Google Shape;377;p33"/>
          <p:cNvSpPr txBox="1">
            <a:spLocks noGrp="1"/>
          </p:cNvSpPr>
          <p:nvPr>
            <p:ph type="subTitle" idx="2"/>
          </p:nvPr>
        </p:nvSpPr>
        <p:spPr>
          <a:xfrm>
            <a:off x="3583601" y="1867421"/>
            <a:ext cx="1976700" cy="96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600"/>
              <a:t>Collecting Records</a:t>
            </a:r>
            <a:endParaRPr sz="1600"/>
          </a:p>
        </p:txBody>
      </p:sp>
      <p:sp>
        <p:nvSpPr>
          <p:cNvPr id="378" name="Google Shape;378;p33"/>
          <p:cNvSpPr txBox="1">
            <a:spLocks noGrp="1"/>
          </p:cNvSpPr>
          <p:nvPr>
            <p:ph type="subTitle" idx="3"/>
          </p:nvPr>
        </p:nvSpPr>
        <p:spPr>
          <a:xfrm>
            <a:off x="6442640" y="1865001"/>
            <a:ext cx="1976700" cy="96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t>Creating lists of people or places</a:t>
            </a:r>
            <a:endParaRPr sz="1600"/>
          </a:p>
        </p:txBody>
      </p:sp>
      <p:sp>
        <p:nvSpPr>
          <p:cNvPr id="379" name="Google Shape;379;p33"/>
          <p:cNvSpPr txBox="1">
            <a:spLocks noGrp="1"/>
          </p:cNvSpPr>
          <p:nvPr>
            <p:ph type="subTitle" idx="4"/>
          </p:nvPr>
        </p:nvSpPr>
        <p:spPr>
          <a:xfrm>
            <a:off x="724563" y="3688775"/>
            <a:ext cx="1976700" cy="97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t>Chronology/ Timeline of events</a:t>
            </a:r>
            <a:endParaRPr sz="1600"/>
          </a:p>
        </p:txBody>
      </p:sp>
      <p:sp>
        <p:nvSpPr>
          <p:cNvPr id="380" name="Google Shape;380;p33"/>
          <p:cNvSpPr txBox="1">
            <a:spLocks noGrp="1"/>
          </p:cNvSpPr>
          <p:nvPr>
            <p:ph type="subTitle" idx="5"/>
          </p:nvPr>
        </p:nvSpPr>
        <p:spPr>
          <a:xfrm>
            <a:off x="3583601" y="3691201"/>
            <a:ext cx="1976700" cy="97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t>Theory Memorandum </a:t>
            </a:r>
            <a:endParaRPr sz="1600"/>
          </a:p>
        </p:txBody>
      </p:sp>
      <p:sp>
        <p:nvSpPr>
          <p:cNvPr id="381" name="Google Shape;381;p33"/>
          <p:cNvSpPr txBox="1">
            <a:spLocks noGrp="1"/>
          </p:cNvSpPr>
          <p:nvPr>
            <p:ph type="subTitle" idx="6"/>
          </p:nvPr>
        </p:nvSpPr>
        <p:spPr>
          <a:xfrm>
            <a:off x="6442640" y="3688775"/>
            <a:ext cx="1976700" cy="97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t>Social History </a:t>
            </a:r>
            <a:endParaRPr sz="1600"/>
          </a:p>
        </p:txBody>
      </p:sp>
      <p:sp>
        <p:nvSpPr>
          <p:cNvPr id="382" name="Google Shape;382;p33"/>
          <p:cNvSpPr/>
          <p:nvPr/>
        </p:nvSpPr>
        <p:spPr>
          <a:xfrm>
            <a:off x="1418060" y="1233976"/>
            <a:ext cx="589719" cy="589725"/>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83" name="Google Shape;383;p33"/>
          <p:cNvSpPr/>
          <p:nvPr/>
        </p:nvSpPr>
        <p:spPr>
          <a:xfrm>
            <a:off x="4277148" y="1233976"/>
            <a:ext cx="589719" cy="589725"/>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3"/>
          <p:cNvSpPr/>
          <p:nvPr/>
        </p:nvSpPr>
        <p:spPr>
          <a:xfrm>
            <a:off x="7136248" y="1233976"/>
            <a:ext cx="589719" cy="589725"/>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3"/>
          <p:cNvSpPr/>
          <p:nvPr/>
        </p:nvSpPr>
        <p:spPr>
          <a:xfrm>
            <a:off x="1418060" y="3054001"/>
            <a:ext cx="589719" cy="589725"/>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3"/>
          <p:cNvSpPr/>
          <p:nvPr/>
        </p:nvSpPr>
        <p:spPr>
          <a:xfrm>
            <a:off x="4277148" y="3054001"/>
            <a:ext cx="589719" cy="589725"/>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3"/>
          <p:cNvSpPr/>
          <p:nvPr/>
        </p:nvSpPr>
        <p:spPr>
          <a:xfrm>
            <a:off x="7136248" y="3054001"/>
            <a:ext cx="589719" cy="589725"/>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3"/>
          <p:cNvSpPr txBox="1">
            <a:spLocks noGrp="1"/>
          </p:cNvSpPr>
          <p:nvPr>
            <p:ph type="subTitle" idx="7"/>
          </p:nvPr>
        </p:nvSpPr>
        <p:spPr>
          <a:xfrm>
            <a:off x="724575" y="1372149"/>
            <a:ext cx="1976700" cy="3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a:t>
            </a:r>
            <a:endParaRPr/>
          </a:p>
        </p:txBody>
      </p:sp>
      <p:sp>
        <p:nvSpPr>
          <p:cNvPr id="389" name="Google Shape;389;p33"/>
          <p:cNvSpPr txBox="1">
            <a:spLocks noGrp="1"/>
          </p:cNvSpPr>
          <p:nvPr>
            <p:ph type="subTitle" idx="8"/>
          </p:nvPr>
        </p:nvSpPr>
        <p:spPr>
          <a:xfrm>
            <a:off x="3583613" y="1372930"/>
            <a:ext cx="1976700" cy="3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B</a:t>
            </a:r>
            <a:endParaRPr/>
          </a:p>
        </p:txBody>
      </p:sp>
      <p:sp>
        <p:nvSpPr>
          <p:cNvPr id="390" name="Google Shape;390;p33"/>
          <p:cNvSpPr txBox="1">
            <a:spLocks noGrp="1"/>
          </p:cNvSpPr>
          <p:nvPr>
            <p:ph type="subTitle" idx="9"/>
          </p:nvPr>
        </p:nvSpPr>
        <p:spPr>
          <a:xfrm>
            <a:off x="6442651" y="1372149"/>
            <a:ext cx="1976700" cy="3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a:t>
            </a:r>
            <a:endParaRPr/>
          </a:p>
        </p:txBody>
      </p:sp>
      <p:sp>
        <p:nvSpPr>
          <p:cNvPr id="391" name="Google Shape;391;p33"/>
          <p:cNvSpPr txBox="1">
            <a:spLocks noGrp="1"/>
          </p:cNvSpPr>
          <p:nvPr>
            <p:ph type="subTitle" idx="13"/>
          </p:nvPr>
        </p:nvSpPr>
        <p:spPr>
          <a:xfrm>
            <a:off x="724575" y="3191726"/>
            <a:ext cx="1976700" cy="31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t>
            </a:r>
            <a:endParaRPr/>
          </a:p>
        </p:txBody>
      </p:sp>
      <p:sp>
        <p:nvSpPr>
          <p:cNvPr id="392" name="Google Shape;392;p33"/>
          <p:cNvSpPr txBox="1">
            <a:spLocks noGrp="1"/>
          </p:cNvSpPr>
          <p:nvPr>
            <p:ph type="subTitle" idx="14"/>
          </p:nvPr>
        </p:nvSpPr>
        <p:spPr>
          <a:xfrm>
            <a:off x="3583613" y="3192509"/>
            <a:ext cx="1976700" cy="31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a:t>
            </a:r>
            <a:endParaRPr/>
          </a:p>
        </p:txBody>
      </p:sp>
      <p:sp>
        <p:nvSpPr>
          <p:cNvPr id="393" name="Google Shape;393;p33"/>
          <p:cNvSpPr txBox="1">
            <a:spLocks noGrp="1"/>
          </p:cNvSpPr>
          <p:nvPr>
            <p:ph type="subTitle" idx="15"/>
          </p:nvPr>
        </p:nvSpPr>
        <p:spPr>
          <a:xfrm>
            <a:off x="6442651" y="3191726"/>
            <a:ext cx="1976700" cy="31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F</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97"/>
        <p:cNvGrpSpPr/>
        <p:nvPr/>
      </p:nvGrpSpPr>
      <p:grpSpPr>
        <a:xfrm>
          <a:off x="0" y="0"/>
          <a:ext cx="0" cy="0"/>
          <a:chOff x="0" y="0"/>
          <a:chExt cx="0" cy="0"/>
        </a:xfrm>
      </p:grpSpPr>
      <p:sp>
        <p:nvSpPr>
          <p:cNvPr id="398" name="Google Shape;398;p34"/>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accent1"/>
                </a:solidFill>
              </a:rPr>
              <a:t>Interviews</a:t>
            </a:r>
            <a:endParaRPr>
              <a:solidFill>
                <a:schemeClr val="accent1"/>
              </a:solidFill>
            </a:endParaRPr>
          </a:p>
        </p:txBody>
      </p:sp>
      <p:sp>
        <p:nvSpPr>
          <p:cNvPr id="399" name="Google Shape;399;p34"/>
          <p:cNvSpPr/>
          <p:nvPr/>
        </p:nvSpPr>
        <p:spPr>
          <a:xfrm>
            <a:off x="713225" y="1438275"/>
            <a:ext cx="7717500" cy="30195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4"/>
          <p:cNvSpPr txBox="1">
            <a:spLocks noGrp="1"/>
          </p:cNvSpPr>
          <p:nvPr>
            <p:ph type="body" idx="4294967295"/>
          </p:nvPr>
        </p:nvSpPr>
        <p:spPr>
          <a:xfrm>
            <a:off x="918600" y="1517625"/>
            <a:ext cx="3633000" cy="2860800"/>
          </a:xfrm>
          <a:prstGeom prst="rect">
            <a:avLst/>
          </a:prstGeom>
        </p:spPr>
        <p:txBody>
          <a:bodyPr spcFirstLastPara="1" wrap="square" lIns="91425" tIns="274300" rIns="91425" bIns="0" anchor="ctr" anchorCtr="0">
            <a:noAutofit/>
          </a:bodyPr>
          <a:lstStyle/>
          <a:p>
            <a:pPr marL="457200" lvl="0" indent="-546100" algn="l" rtl="0">
              <a:spcBef>
                <a:spcPts val="0"/>
              </a:spcBef>
              <a:spcAft>
                <a:spcPts val="0"/>
              </a:spcAft>
              <a:buClr>
                <a:schemeClr val="accent1"/>
              </a:buClr>
              <a:buSzPts val="1400"/>
              <a:buFont typeface="Arvo"/>
              <a:buChar char="●"/>
            </a:pPr>
            <a:r>
              <a:rPr lang="en" sz="1400">
                <a:solidFill>
                  <a:schemeClr val="dk1"/>
                </a:solidFill>
              </a:rPr>
              <a:t>Client</a:t>
            </a:r>
            <a:endParaRPr sz="1400">
              <a:solidFill>
                <a:schemeClr val="dk1"/>
              </a:solidFill>
            </a:endParaRPr>
          </a:p>
          <a:p>
            <a:pPr marL="457200" lvl="0" indent="-546100" algn="l" rtl="0">
              <a:spcBef>
                <a:spcPts val="0"/>
              </a:spcBef>
              <a:spcAft>
                <a:spcPts val="0"/>
              </a:spcAft>
              <a:buClr>
                <a:schemeClr val="accent1"/>
              </a:buClr>
              <a:buSzPts val="1400"/>
              <a:buFont typeface="Arvo"/>
              <a:buChar char="●"/>
            </a:pPr>
            <a:r>
              <a:rPr lang="en" sz="1400">
                <a:solidFill>
                  <a:schemeClr val="dk1"/>
                </a:solidFill>
              </a:rPr>
              <a:t>All available family (parents, guardians, siblings, aunts/uncles, grandparents, cousins, godparents)</a:t>
            </a:r>
            <a:endParaRPr sz="1400">
              <a:solidFill>
                <a:schemeClr val="dk1"/>
              </a:solidFill>
            </a:endParaRPr>
          </a:p>
          <a:p>
            <a:pPr marL="457200" lvl="0" indent="-546100" algn="l" rtl="0">
              <a:spcBef>
                <a:spcPts val="0"/>
              </a:spcBef>
              <a:spcAft>
                <a:spcPts val="0"/>
              </a:spcAft>
              <a:buClr>
                <a:schemeClr val="accent1"/>
              </a:buClr>
              <a:buSzPts val="1400"/>
              <a:buFont typeface="Arvo"/>
              <a:buChar char="●"/>
            </a:pPr>
            <a:r>
              <a:rPr lang="en" sz="1400">
                <a:solidFill>
                  <a:schemeClr val="dk1"/>
                </a:solidFill>
              </a:rPr>
              <a:t>Client’s children</a:t>
            </a:r>
            <a:endParaRPr sz="1400">
              <a:solidFill>
                <a:schemeClr val="dk1"/>
              </a:solidFill>
            </a:endParaRPr>
          </a:p>
          <a:p>
            <a:pPr marL="457200" lvl="0" indent="-546100" algn="l" rtl="0">
              <a:spcBef>
                <a:spcPts val="0"/>
              </a:spcBef>
              <a:spcAft>
                <a:spcPts val="0"/>
              </a:spcAft>
              <a:buClr>
                <a:schemeClr val="accent1"/>
              </a:buClr>
              <a:buSzPts val="1400"/>
              <a:buFont typeface="Arvo"/>
              <a:buChar char="●"/>
            </a:pPr>
            <a:r>
              <a:rPr lang="en" sz="1400">
                <a:solidFill>
                  <a:schemeClr val="dk1"/>
                </a:solidFill>
              </a:rPr>
              <a:t>Friends</a:t>
            </a:r>
            <a:endParaRPr sz="1400">
              <a:solidFill>
                <a:schemeClr val="dk1"/>
              </a:solidFill>
            </a:endParaRPr>
          </a:p>
          <a:p>
            <a:pPr marL="457200" lvl="0" indent="-546100" algn="l" rtl="0">
              <a:spcBef>
                <a:spcPts val="0"/>
              </a:spcBef>
              <a:spcAft>
                <a:spcPts val="0"/>
              </a:spcAft>
              <a:buClr>
                <a:schemeClr val="accent1"/>
              </a:buClr>
              <a:buSzPts val="1400"/>
              <a:buFont typeface="Arvo"/>
              <a:buChar char="●"/>
            </a:pPr>
            <a:r>
              <a:rPr lang="en" sz="1400">
                <a:solidFill>
                  <a:schemeClr val="dk1"/>
                </a:solidFill>
              </a:rPr>
              <a:t>Significant others</a:t>
            </a:r>
            <a:endParaRPr sz="1400">
              <a:solidFill>
                <a:schemeClr val="dk1"/>
              </a:solidFill>
            </a:endParaRPr>
          </a:p>
          <a:p>
            <a:pPr marL="457200" lvl="0" indent="-546100" algn="l" rtl="0">
              <a:spcBef>
                <a:spcPts val="0"/>
              </a:spcBef>
              <a:spcAft>
                <a:spcPts val="0"/>
              </a:spcAft>
              <a:buClr>
                <a:schemeClr val="accent1"/>
              </a:buClr>
              <a:buSzPts val="1400"/>
              <a:buFont typeface="Arvo"/>
              <a:buChar char="●"/>
            </a:pPr>
            <a:r>
              <a:rPr lang="en" sz="1400">
                <a:solidFill>
                  <a:schemeClr val="dk1"/>
                </a:solidFill>
              </a:rPr>
              <a:t>School teachers, counselors, principals (and then some...)</a:t>
            </a:r>
            <a:endParaRPr sz="1400">
              <a:solidFill>
                <a:schemeClr val="dk1"/>
              </a:solidFill>
            </a:endParaRPr>
          </a:p>
        </p:txBody>
      </p:sp>
      <p:sp>
        <p:nvSpPr>
          <p:cNvPr id="401" name="Google Shape;401;p34"/>
          <p:cNvSpPr txBox="1"/>
          <p:nvPr/>
        </p:nvSpPr>
        <p:spPr>
          <a:xfrm>
            <a:off x="4551600" y="1508925"/>
            <a:ext cx="4194300" cy="2878200"/>
          </a:xfrm>
          <a:prstGeom prst="rect">
            <a:avLst/>
          </a:prstGeom>
          <a:noFill/>
          <a:ln>
            <a:noFill/>
          </a:ln>
        </p:spPr>
        <p:txBody>
          <a:bodyPr spcFirstLastPara="1" wrap="square" lIns="91425" tIns="91425" rIns="91425" bIns="91425" anchor="ctr" anchorCtr="0">
            <a:spAutoFit/>
          </a:bodyPr>
          <a:lstStyle/>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Mental health providers/therapist/psychologist</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Coaches</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 Correctional officers</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 Ministers, rabbis, imams</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 Role models</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 Employers</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 Co-workers</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 Fellow inmates</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 Community leaders</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 Foster parents</a:t>
            </a:r>
            <a:endParaRPr>
              <a:solidFill>
                <a:schemeClr val="dk1"/>
              </a:solidFill>
              <a:latin typeface="Arvo"/>
              <a:ea typeface="Arvo"/>
              <a:cs typeface="Arvo"/>
              <a:sym typeface="Arv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05"/>
        <p:cNvGrpSpPr/>
        <p:nvPr/>
      </p:nvGrpSpPr>
      <p:grpSpPr>
        <a:xfrm>
          <a:off x="0" y="0"/>
          <a:ext cx="0" cy="0"/>
          <a:chOff x="0" y="0"/>
          <a:chExt cx="0" cy="0"/>
        </a:xfrm>
      </p:grpSpPr>
      <p:sp>
        <p:nvSpPr>
          <p:cNvPr id="406" name="Google Shape;406;p35"/>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Collecting </a:t>
            </a:r>
            <a:r>
              <a:rPr lang="en">
                <a:solidFill>
                  <a:schemeClr val="accent1"/>
                </a:solidFill>
              </a:rPr>
              <a:t>Records</a:t>
            </a:r>
            <a:endParaRPr>
              <a:solidFill>
                <a:schemeClr val="accent1"/>
              </a:solidFill>
            </a:endParaRPr>
          </a:p>
        </p:txBody>
      </p:sp>
      <p:sp>
        <p:nvSpPr>
          <p:cNvPr id="407" name="Google Shape;407;p35"/>
          <p:cNvSpPr/>
          <p:nvPr/>
        </p:nvSpPr>
        <p:spPr>
          <a:xfrm>
            <a:off x="713225" y="1438275"/>
            <a:ext cx="7717500" cy="30195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5"/>
          <p:cNvSpPr txBox="1">
            <a:spLocks noGrp="1"/>
          </p:cNvSpPr>
          <p:nvPr>
            <p:ph type="body" idx="4294967295"/>
          </p:nvPr>
        </p:nvSpPr>
        <p:spPr>
          <a:xfrm>
            <a:off x="949150" y="1517625"/>
            <a:ext cx="3633000" cy="2860800"/>
          </a:xfrm>
          <a:prstGeom prst="rect">
            <a:avLst/>
          </a:prstGeom>
        </p:spPr>
        <p:txBody>
          <a:bodyPr spcFirstLastPara="1" wrap="square" lIns="91425" tIns="274300" rIns="91425" bIns="0" anchor="ctr" anchorCtr="0">
            <a:noAutofit/>
          </a:bodyPr>
          <a:lstStyle/>
          <a:p>
            <a:pPr marL="457200" lvl="0" indent="-546100" algn="l" rtl="0">
              <a:spcBef>
                <a:spcPts val="0"/>
              </a:spcBef>
              <a:spcAft>
                <a:spcPts val="0"/>
              </a:spcAft>
              <a:buClr>
                <a:schemeClr val="accent1"/>
              </a:buClr>
              <a:buSzPts val="1400"/>
              <a:buFont typeface="Arvo"/>
              <a:buChar char="●"/>
            </a:pPr>
            <a:r>
              <a:rPr lang="en" sz="1400">
                <a:solidFill>
                  <a:schemeClr val="dk1"/>
                </a:solidFill>
              </a:rPr>
              <a:t>School records</a:t>
            </a:r>
            <a:endParaRPr sz="1400">
              <a:solidFill>
                <a:schemeClr val="dk1"/>
              </a:solidFill>
            </a:endParaRPr>
          </a:p>
          <a:p>
            <a:pPr marL="457200" lvl="0" indent="-546100" algn="l" rtl="0">
              <a:spcBef>
                <a:spcPts val="0"/>
              </a:spcBef>
              <a:spcAft>
                <a:spcPts val="0"/>
              </a:spcAft>
              <a:buClr>
                <a:schemeClr val="accent1"/>
              </a:buClr>
              <a:buSzPts val="1400"/>
              <a:buFont typeface="Arvo"/>
              <a:buChar char="●"/>
            </a:pPr>
            <a:r>
              <a:rPr lang="en" sz="1400">
                <a:solidFill>
                  <a:schemeClr val="dk1"/>
                </a:solidFill>
              </a:rPr>
              <a:t> Hospital/Medical Provider records</a:t>
            </a:r>
            <a:endParaRPr sz="1400">
              <a:solidFill>
                <a:schemeClr val="dk1"/>
              </a:solidFill>
            </a:endParaRPr>
          </a:p>
          <a:p>
            <a:pPr marL="457200" lvl="0" indent="-546100" algn="l" rtl="0">
              <a:spcBef>
                <a:spcPts val="0"/>
              </a:spcBef>
              <a:spcAft>
                <a:spcPts val="0"/>
              </a:spcAft>
              <a:buClr>
                <a:schemeClr val="accent1"/>
              </a:buClr>
              <a:buSzPts val="1400"/>
              <a:buFont typeface="Arvo"/>
              <a:buChar char="●"/>
            </a:pPr>
            <a:r>
              <a:rPr lang="en" sz="1400">
                <a:solidFill>
                  <a:schemeClr val="dk1"/>
                </a:solidFill>
              </a:rPr>
              <a:t> Mental health records</a:t>
            </a:r>
            <a:endParaRPr sz="1400">
              <a:solidFill>
                <a:schemeClr val="dk1"/>
              </a:solidFill>
            </a:endParaRPr>
          </a:p>
          <a:p>
            <a:pPr marL="457200" lvl="0" indent="-546100" algn="l" rtl="0">
              <a:spcBef>
                <a:spcPts val="0"/>
              </a:spcBef>
              <a:spcAft>
                <a:spcPts val="0"/>
              </a:spcAft>
              <a:buClr>
                <a:schemeClr val="accent1"/>
              </a:buClr>
              <a:buSzPts val="1400"/>
              <a:buFont typeface="Arvo"/>
              <a:buChar char="●"/>
            </a:pPr>
            <a:r>
              <a:rPr lang="en" sz="1400">
                <a:solidFill>
                  <a:schemeClr val="dk1"/>
                </a:solidFill>
              </a:rPr>
              <a:t> Social service records (DHS, food stamps, WIC, AFCD, welfare, SS, 	foster homes, etc)</a:t>
            </a:r>
            <a:endParaRPr sz="1400">
              <a:solidFill>
                <a:schemeClr val="dk1"/>
              </a:solidFill>
            </a:endParaRPr>
          </a:p>
          <a:p>
            <a:pPr marL="457200" lvl="0" indent="-546100" algn="l" rtl="0">
              <a:spcBef>
                <a:spcPts val="0"/>
              </a:spcBef>
              <a:spcAft>
                <a:spcPts val="0"/>
              </a:spcAft>
              <a:buClr>
                <a:schemeClr val="accent1"/>
              </a:buClr>
              <a:buSzPts val="1400"/>
              <a:buFont typeface="Arvo"/>
              <a:buChar char="●"/>
            </a:pPr>
            <a:r>
              <a:rPr lang="en" sz="1400">
                <a:solidFill>
                  <a:schemeClr val="dk1"/>
                </a:solidFill>
              </a:rPr>
              <a:t> Juvenile court/institutional records</a:t>
            </a:r>
            <a:endParaRPr sz="1400">
              <a:solidFill>
                <a:schemeClr val="dk1"/>
              </a:solidFill>
            </a:endParaRPr>
          </a:p>
          <a:p>
            <a:pPr marL="457200" lvl="0" indent="-546100" algn="l" rtl="0">
              <a:spcBef>
                <a:spcPts val="0"/>
              </a:spcBef>
              <a:spcAft>
                <a:spcPts val="0"/>
              </a:spcAft>
              <a:buClr>
                <a:schemeClr val="accent1"/>
              </a:buClr>
              <a:buSzPts val="1400"/>
              <a:buFont typeface="Arvo"/>
              <a:buChar char="●"/>
            </a:pPr>
            <a:r>
              <a:rPr lang="en" sz="1400">
                <a:solidFill>
                  <a:schemeClr val="dk1"/>
                </a:solidFill>
              </a:rPr>
              <a:t> Probation/parole records</a:t>
            </a:r>
            <a:endParaRPr sz="1400">
              <a:solidFill>
                <a:schemeClr val="dk1"/>
              </a:solidFill>
            </a:endParaRPr>
          </a:p>
          <a:p>
            <a:pPr marL="457200" lvl="0" indent="-546100" algn="l" rtl="0">
              <a:spcBef>
                <a:spcPts val="0"/>
              </a:spcBef>
              <a:spcAft>
                <a:spcPts val="0"/>
              </a:spcAft>
              <a:buClr>
                <a:schemeClr val="accent1"/>
              </a:buClr>
              <a:buSzPts val="1400"/>
              <a:buFont typeface="Arvo"/>
              <a:buChar char="●"/>
            </a:pPr>
            <a:r>
              <a:rPr lang="en" sz="1400">
                <a:solidFill>
                  <a:schemeClr val="dk1"/>
                </a:solidFill>
              </a:rPr>
              <a:t> Employment records</a:t>
            </a:r>
            <a:endParaRPr sz="1400">
              <a:solidFill>
                <a:schemeClr val="dk1"/>
              </a:solidFill>
            </a:endParaRPr>
          </a:p>
        </p:txBody>
      </p:sp>
      <p:sp>
        <p:nvSpPr>
          <p:cNvPr id="409" name="Google Shape;409;p35"/>
          <p:cNvSpPr txBox="1"/>
          <p:nvPr/>
        </p:nvSpPr>
        <p:spPr>
          <a:xfrm>
            <a:off x="4643450" y="1438275"/>
            <a:ext cx="3725100" cy="2134800"/>
          </a:xfrm>
          <a:prstGeom prst="rect">
            <a:avLst/>
          </a:prstGeom>
          <a:noFill/>
          <a:ln>
            <a:noFill/>
          </a:ln>
        </p:spPr>
        <p:txBody>
          <a:bodyPr spcFirstLastPara="1" wrap="square" lIns="91425" tIns="91425" rIns="91425" bIns="91425" anchor="t" anchorCtr="0">
            <a:spAutoFit/>
          </a:bodyPr>
          <a:lstStyle/>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Family photographs/home videos</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 Pictures of the home environment/video</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 Diplomas, school awards/achievements</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 Correspondence between client and family (especially children!)</a:t>
            </a:r>
            <a:endParaRPr>
              <a:solidFill>
                <a:schemeClr val="dk1"/>
              </a:solidFill>
              <a:latin typeface="Arvo"/>
              <a:ea typeface="Arvo"/>
              <a:cs typeface="Arvo"/>
              <a:sym typeface="Arvo"/>
            </a:endParaRPr>
          </a:p>
          <a:p>
            <a:pPr marL="457200" lvl="0" indent="-546100" algn="l" rtl="0">
              <a:lnSpc>
                <a:spcPct val="115000"/>
              </a:lnSpc>
              <a:spcBef>
                <a:spcPts val="0"/>
              </a:spcBef>
              <a:spcAft>
                <a:spcPts val="0"/>
              </a:spcAft>
              <a:buClr>
                <a:schemeClr val="accent1"/>
              </a:buClr>
              <a:buSzPts val="1400"/>
              <a:buFont typeface="Arvo"/>
              <a:buChar char="●"/>
            </a:pPr>
            <a:r>
              <a:rPr lang="en">
                <a:solidFill>
                  <a:schemeClr val="dk1"/>
                </a:solidFill>
                <a:latin typeface="Arvo"/>
                <a:ea typeface="Arvo"/>
                <a:cs typeface="Arvo"/>
                <a:sym typeface="Arvo"/>
              </a:rPr>
              <a:t> Artwork, poetry, prose by client</a:t>
            </a:r>
            <a:endParaRPr>
              <a:solidFill>
                <a:schemeClr val="dk1"/>
              </a:solidFill>
              <a:latin typeface="Arvo"/>
              <a:ea typeface="Arvo"/>
              <a:cs typeface="Arvo"/>
              <a:sym typeface="Arv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13"/>
        <p:cNvGrpSpPr/>
        <p:nvPr/>
      </p:nvGrpSpPr>
      <p:grpSpPr>
        <a:xfrm>
          <a:off x="0" y="0"/>
          <a:ext cx="0" cy="0"/>
          <a:chOff x="0" y="0"/>
          <a:chExt cx="0" cy="0"/>
        </a:xfrm>
      </p:grpSpPr>
      <p:sp>
        <p:nvSpPr>
          <p:cNvPr id="414" name="Google Shape;414;p36"/>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Understanding </a:t>
            </a:r>
            <a:r>
              <a:rPr lang="en">
                <a:solidFill>
                  <a:schemeClr val="accent1"/>
                </a:solidFill>
              </a:rPr>
              <a:t>Context</a:t>
            </a:r>
            <a:endParaRPr>
              <a:solidFill>
                <a:schemeClr val="accent1"/>
              </a:solidFill>
            </a:endParaRPr>
          </a:p>
        </p:txBody>
      </p:sp>
      <p:sp>
        <p:nvSpPr>
          <p:cNvPr id="415" name="Google Shape;415;p36"/>
          <p:cNvSpPr/>
          <p:nvPr/>
        </p:nvSpPr>
        <p:spPr>
          <a:xfrm>
            <a:off x="713225" y="1438275"/>
            <a:ext cx="7717500" cy="30195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6"/>
          <p:cNvSpPr txBox="1"/>
          <p:nvPr/>
        </p:nvSpPr>
        <p:spPr>
          <a:xfrm>
            <a:off x="4643450" y="1438275"/>
            <a:ext cx="3725100" cy="4002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1600"/>
              </a:spcAft>
              <a:buNone/>
            </a:pPr>
            <a:endParaRPr>
              <a:solidFill>
                <a:schemeClr val="dk1"/>
              </a:solidFill>
              <a:latin typeface="Arvo"/>
              <a:ea typeface="Arvo"/>
              <a:cs typeface="Arvo"/>
              <a:sym typeface="Arvo"/>
            </a:endParaRPr>
          </a:p>
        </p:txBody>
      </p:sp>
      <p:sp>
        <p:nvSpPr>
          <p:cNvPr id="417" name="Google Shape;417;p36"/>
          <p:cNvSpPr txBox="1"/>
          <p:nvPr/>
        </p:nvSpPr>
        <p:spPr>
          <a:xfrm>
            <a:off x="1602250" y="2000250"/>
            <a:ext cx="5970000" cy="2308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00">
                <a:solidFill>
                  <a:schemeClr val="dk1"/>
                </a:solidFill>
                <a:latin typeface="Arvo"/>
                <a:ea typeface="Arvo"/>
                <a:cs typeface="Arvo"/>
                <a:sym typeface="Arvo"/>
              </a:rPr>
              <a:t>Transmit findings from interviews and records to experts to assist in preparing psychological reports, social histories, and establishing admission eligibility for community placements</a:t>
            </a:r>
            <a:endParaRPr sz="2300">
              <a:solidFill>
                <a:schemeClr val="dk1"/>
              </a:solidFill>
              <a:latin typeface="Arvo"/>
              <a:ea typeface="Arvo"/>
              <a:cs typeface="Arvo"/>
              <a:sym typeface="Arvo"/>
            </a:endParaRPr>
          </a:p>
          <a:p>
            <a:pPr marL="0" lvl="0" indent="0" algn="ctr" rtl="0">
              <a:spcBef>
                <a:spcPts val="0"/>
              </a:spcBef>
              <a:spcAft>
                <a:spcPts val="0"/>
              </a:spcAft>
              <a:buNone/>
            </a:pPr>
            <a:endParaRPr sz="2300">
              <a:solidFill>
                <a:schemeClr val="dk1"/>
              </a:solidFill>
              <a:latin typeface="Arvo"/>
              <a:ea typeface="Arvo"/>
              <a:cs typeface="Arvo"/>
              <a:sym typeface="Arv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21"/>
        <p:cNvGrpSpPr/>
        <p:nvPr/>
      </p:nvGrpSpPr>
      <p:grpSpPr>
        <a:xfrm>
          <a:off x="0" y="0"/>
          <a:ext cx="0" cy="0"/>
          <a:chOff x="0" y="0"/>
          <a:chExt cx="0" cy="0"/>
        </a:xfrm>
      </p:grpSpPr>
      <p:sp>
        <p:nvSpPr>
          <p:cNvPr id="422" name="Google Shape;422;p37"/>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Create a plan and</a:t>
            </a:r>
            <a:r>
              <a:rPr lang="en">
                <a:solidFill>
                  <a:schemeClr val="accent1"/>
                </a:solidFill>
              </a:rPr>
              <a:t> ideally implement it</a:t>
            </a:r>
            <a:endParaRPr>
              <a:solidFill>
                <a:schemeClr val="accent1"/>
              </a:solidFill>
            </a:endParaRPr>
          </a:p>
        </p:txBody>
      </p:sp>
      <p:sp>
        <p:nvSpPr>
          <p:cNvPr id="423" name="Google Shape;423;p37"/>
          <p:cNvSpPr/>
          <p:nvPr/>
        </p:nvSpPr>
        <p:spPr>
          <a:xfrm>
            <a:off x="713225" y="1438275"/>
            <a:ext cx="7717500" cy="30195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p:cNvSpPr txBox="1"/>
          <p:nvPr/>
        </p:nvSpPr>
        <p:spPr>
          <a:xfrm>
            <a:off x="4643450" y="1438275"/>
            <a:ext cx="3725100" cy="4002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1600"/>
              </a:spcAft>
              <a:buNone/>
            </a:pPr>
            <a:endParaRPr>
              <a:solidFill>
                <a:schemeClr val="dk1"/>
              </a:solidFill>
              <a:latin typeface="Arvo"/>
              <a:ea typeface="Arvo"/>
              <a:cs typeface="Arvo"/>
              <a:sym typeface="Arvo"/>
            </a:endParaRPr>
          </a:p>
        </p:txBody>
      </p:sp>
      <p:sp>
        <p:nvSpPr>
          <p:cNvPr id="425" name="Google Shape;425;p37"/>
          <p:cNvSpPr txBox="1"/>
          <p:nvPr/>
        </p:nvSpPr>
        <p:spPr>
          <a:xfrm>
            <a:off x="1586975" y="1172950"/>
            <a:ext cx="59700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chemeClr val="dk1"/>
                </a:solidFill>
                <a:latin typeface="Arvo"/>
                <a:ea typeface="Arvo"/>
                <a:cs typeface="Arvo"/>
                <a:sym typeface="Arvo"/>
              </a:rPr>
              <a:t>You must know where the respondent is sleeping on his first night home.</a:t>
            </a:r>
            <a:endParaRPr sz="1600">
              <a:solidFill>
                <a:schemeClr val="dk1"/>
              </a:solidFill>
              <a:latin typeface="Arvo"/>
              <a:ea typeface="Arvo"/>
              <a:cs typeface="Arvo"/>
              <a:sym typeface="Arvo"/>
            </a:endParaRPr>
          </a:p>
          <a:p>
            <a:pPr marL="457200" lvl="0" indent="-330200" algn="l" rtl="0">
              <a:spcBef>
                <a:spcPts val="0"/>
              </a:spcBef>
              <a:spcAft>
                <a:spcPts val="0"/>
              </a:spcAft>
              <a:buClr>
                <a:schemeClr val="dk1"/>
              </a:buClr>
              <a:buSzPts val="1600"/>
              <a:buFont typeface="Arvo"/>
              <a:buChar char="●"/>
            </a:pPr>
            <a:r>
              <a:rPr lang="en" sz="1600">
                <a:solidFill>
                  <a:schemeClr val="dk1"/>
                </a:solidFill>
                <a:latin typeface="Arvo"/>
                <a:ea typeface="Arvo"/>
                <a:cs typeface="Arvo"/>
                <a:sym typeface="Arvo"/>
              </a:rPr>
              <a:t>And at least have an idea of where he’ll be on his 60th (or beyond the term in state-funded halfway house).</a:t>
            </a:r>
            <a:endParaRPr sz="1600">
              <a:solidFill>
                <a:schemeClr val="dk1"/>
              </a:solidFill>
              <a:latin typeface="Arvo"/>
              <a:ea typeface="Arvo"/>
              <a:cs typeface="Arvo"/>
              <a:sym typeface="Arvo"/>
            </a:endParaRPr>
          </a:p>
          <a:p>
            <a:pPr marL="457200" lvl="0" indent="-330200" algn="l" rtl="0">
              <a:spcBef>
                <a:spcPts val="0"/>
              </a:spcBef>
              <a:spcAft>
                <a:spcPts val="0"/>
              </a:spcAft>
              <a:buClr>
                <a:schemeClr val="dk1"/>
              </a:buClr>
              <a:buSzPts val="1600"/>
              <a:buFont typeface="Arvo"/>
              <a:buChar char="●"/>
            </a:pPr>
            <a:r>
              <a:rPr lang="en" sz="1600">
                <a:solidFill>
                  <a:schemeClr val="dk1"/>
                </a:solidFill>
                <a:latin typeface="Arvo"/>
                <a:ea typeface="Arvo"/>
                <a:cs typeface="Arvo"/>
                <a:sym typeface="Arvo"/>
              </a:rPr>
              <a:t>Have a backup plan</a:t>
            </a:r>
            <a:endParaRPr sz="1600">
              <a:solidFill>
                <a:schemeClr val="dk1"/>
              </a:solidFill>
              <a:latin typeface="Arvo"/>
              <a:ea typeface="Arvo"/>
              <a:cs typeface="Arvo"/>
              <a:sym typeface="Arvo"/>
            </a:endParaRPr>
          </a:p>
          <a:p>
            <a:pPr marL="0" lvl="0" indent="0" algn="l" rtl="0">
              <a:spcBef>
                <a:spcPts val="0"/>
              </a:spcBef>
              <a:spcAft>
                <a:spcPts val="0"/>
              </a:spcAft>
              <a:buNone/>
            </a:pPr>
            <a:endParaRPr sz="1600">
              <a:solidFill>
                <a:schemeClr val="dk1"/>
              </a:solidFill>
              <a:latin typeface="Arvo"/>
              <a:ea typeface="Arvo"/>
              <a:cs typeface="Arvo"/>
              <a:sym typeface="Arvo"/>
            </a:endParaRPr>
          </a:p>
          <a:p>
            <a:pPr marL="0" lvl="0" indent="0" algn="l" rtl="0">
              <a:spcBef>
                <a:spcPts val="0"/>
              </a:spcBef>
              <a:spcAft>
                <a:spcPts val="0"/>
              </a:spcAft>
              <a:buNone/>
            </a:pPr>
            <a:r>
              <a:rPr lang="en" sz="1600">
                <a:solidFill>
                  <a:schemeClr val="dk1"/>
                </a:solidFill>
                <a:latin typeface="Arvo"/>
                <a:ea typeface="Arvo"/>
                <a:cs typeface="Arvo"/>
                <a:sym typeface="Arvo"/>
              </a:rPr>
              <a:t>Letters of support (&amp; possibly testimony) from community-based programs that provide:</a:t>
            </a:r>
            <a:endParaRPr sz="1600">
              <a:solidFill>
                <a:schemeClr val="dk1"/>
              </a:solidFill>
              <a:latin typeface="Arvo"/>
              <a:ea typeface="Arvo"/>
              <a:cs typeface="Arvo"/>
              <a:sym typeface="Arvo"/>
            </a:endParaRPr>
          </a:p>
          <a:p>
            <a:pPr marL="457200" lvl="0" indent="-330200" algn="l" rtl="0">
              <a:spcBef>
                <a:spcPts val="0"/>
              </a:spcBef>
              <a:spcAft>
                <a:spcPts val="0"/>
              </a:spcAft>
              <a:buClr>
                <a:schemeClr val="dk1"/>
              </a:buClr>
              <a:buSzPts val="1600"/>
              <a:buFont typeface="Arvo"/>
              <a:buChar char="●"/>
            </a:pPr>
            <a:r>
              <a:rPr lang="en" sz="1600">
                <a:solidFill>
                  <a:schemeClr val="dk1"/>
                </a:solidFill>
                <a:latin typeface="Arvo"/>
                <a:ea typeface="Arvo"/>
                <a:cs typeface="Arvo"/>
                <a:sym typeface="Arvo"/>
              </a:rPr>
              <a:t>Housing</a:t>
            </a:r>
            <a:endParaRPr sz="1600">
              <a:solidFill>
                <a:schemeClr val="dk1"/>
              </a:solidFill>
              <a:latin typeface="Arvo"/>
              <a:ea typeface="Arvo"/>
              <a:cs typeface="Arvo"/>
              <a:sym typeface="Arvo"/>
            </a:endParaRPr>
          </a:p>
          <a:p>
            <a:pPr marL="457200" lvl="0" indent="-330200" algn="l" rtl="0">
              <a:spcBef>
                <a:spcPts val="0"/>
              </a:spcBef>
              <a:spcAft>
                <a:spcPts val="0"/>
              </a:spcAft>
              <a:buClr>
                <a:schemeClr val="dk1"/>
              </a:buClr>
              <a:buSzPts val="1600"/>
              <a:buFont typeface="Arvo"/>
              <a:buChar char="●"/>
            </a:pPr>
            <a:r>
              <a:rPr lang="en" sz="1600">
                <a:solidFill>
                  <a:schemeClr val="dk1"/>
                </a:solidFill>
                <a:latin typeface="Arvo"/>
                <a:ea typeface="Arvo"/>
                <a:cs typeface="Arvo"/>
                <a:sym typeface="Arvo"/>
              </a:rPr>
              <a:t>Job placement/training</a:t>
            </a:r>
            <a:endParaRPr sz="1600">
              <a:solidFill>
                <a:schemeClr val="dk1"/>
              </a:solidFill>
              <a:latin typeface="Arvo"/>
              <a:ea typeface="Arvo"/>
              <a:cs typeface="Arvo"/>
              <a:sym typeface="Arvo"/>
            </a:endParaRPr>
          </a:p>
          <a:p>
            <a:pPr marL="457200" lvl="0" indent="-330200" algn="l" rtl="0">
              <a:spcBef>
                <a:spcPts val="0"/>
              </a:spcBef>
              <a:spcAft>
                <a:spcPts val="0"/>
              </a:spcAft>
              <a:buClr>
                <a:schemeClr val="dk1"/>
              </a:buClr>
              <a:buSzPts val="1600"/>
              <a:buFont typeface="Arvo"/>
              <a:buChar char="●"/>
            </a:pPr>
            <a:r>
              <a:rPr lang="en" sz="1600">
                <a:solidFill>
                  <a:schemeClr val="dk1"/>
                </a:solidFill>
                <a:latin typeface="Arvo"/>
                <a:ea typeface="Arvo"/>
                <a:cs typeface="Arvo"/>
                <a:sym typeface="Arvo"/>
              </a:rPr>
              <a:t>Behavioral health services</a:t>
            </a:r>
            <a:endParaRPr sz="1600">
              <a:solidFill>
                <a:schemeClr val="dk1"/>
              </a:solidFill>
              <a:latin typeface="Arvo"/>
              <a:ea typeface="Arvo"/>
              <a:cs typeface="Arvo"/>
              <a:sym typeface="Arvo"/>
            </a:endParaRPr>
          </a:p>
          <a:p>
            <a:pPr marL="457200" lvl="0" indent="-330200" algn="l" rtl="0">
              <a:spcBef>
                <a:spcPts val="0"/>
              </a:spcBef>
              <a:spcAft>
                <a:spcPts val="0"/>
              </a:spcAft>
              <a:buClr>
                <a:schemeClr val="dk1"/>
              </a:buClr>
              <a:buSzPts val="1600"/>
              <a:buFont typeface="Arvo"/>
              <a:buChar char="●"/>
            </a:pPr>
            <a:r>
              <a:rPr lang="en" sz="1600">
                <a:solidFill>
                  <a:schemeClr val="dk1"/>
                </a:solidFill>
                <a:latin typeface="Arvo"/>
                <a:ea typeface="Arvo"/>
                <a:cs typeface="Arvo"/>
                <a:sym typeface="Arvo"/>
              </a:rPr>
              <a:t>Medical care</a:t>
            </a:r>
            <a:endParaRPr sz="1600">
              <a:solidFill>
                <a:schemeClr val="dk1"/>
              </a:solidFill>
              <a:latin typeface="Arvo"/>
              <a:ea typeface="Arvo"/>
              <a:cs typeface="Arvo"/>
              <a:sym typeface="Arvo"/>
            </a:endParaRPr>
          </a:p>
          <a:p>
            <a:pPr marL="457200" lvl="0" indent="-330200" algn="l" rtl="0">
              <a:spcBef>
                <a:spcPts val="0"/>
              </a:spcBef>
              <a:spcAft>
                <a:spcPts val="0"/>
              </a:spcAft>
              <a:buClr>
                <a:schemeClr val="dk1"/>
              </a:buClr>
              <a:buSzPts val="1600"/>
              <a:buFont typeface="Arvo"/>
              <a:buChar char="●"/>
            </a:pPr>
            <a:r>
              <a:rPr lang="en" sz="1600">
                <a:solidFill>
                  <a:schemeClr val="dk1"/>
                </a:solidFill>
                <a:latin typeface="Arvo"/>
                <a:ea typeface="Arvo"/>
                <a:cs typeface="Arvo"/>
                <a:sym typeface="Arvo"/>
              </a:rPr>
              <a:t>Religious programming/support  </a:t>
            </a:r>
            <a:endParaRPr sz="1600">
              <a:solidFill>
                <a:schemeClr val="dk1"/>
              </a:solidFill>
              <a:latin typeface="Arvo"/>
              <a:ea typeface="Arvo"/>
              <a:cs typeface="Arvo"/>
              <a:sym typeface="Arvo"/>
            </a:endParaRPr>
          </a:p>
          <a:p>
            <a:pPr marL="457200" lvl="0" indent="-330200" algn="l" rtl="0">
              <a:spcBef>
                <a:spcPts val="0"/>
              </a:spcBef>
              <a:spcAft>
                <a:spcPts val="0"/>
              </a:spcAft>
              <a:buClr>
                <a:schemeClr val="dk1"/>
              </a:buClr>
              <a:buSzPts val="1600"/>
              <a:buFont typeface="Arvo"/>
              <a:buChar char="●"/>
            </a:pPr>
            <a:r>
              <a:rPr lang="en" sz="1600">
                <a:solidFill>
                  <a:schemeClr val="dk1"/>
                </a:solidFill>
                <a:latin typeface="Arvo"/>
                <a:ea typeface="Arvo"/>
                <a:cs typeface="Arvo"/>
                <a:sym typeface="Arvo"/>
              </a:rPr>
              <a:t>General life skills</a:t>
            </a:r>
            <a:endParaRPr sz="1600">
              <a:solidFill>
                <a:schemeClr val="dk1"/>
              </a:solidFill>
              <a:latin typeface="Arvo"/>
              <a:ea typeface="Arvo"/>
              <a:cs typeface="Arvo"/>
              <a:sym typeface="Arvo"/>
            </a:endParaRPr>
          </a:p>
          <a:p>
            <a:pPr marL="0" lvl="0" indent="0" algn="l" rtl="0">
              <a:spcBef>
                <a:spcPts val="0"/>
              </a:spcBef>
              <a:spcAft>
                <a:spcPts val="0"/>
              </a:spcAft>
              <a:buNone/>
            </a:pPr>
            <a:endParaRPr sz="1600">
              <a:solidFill>
                <a:schemeClr val="dk1"/>
              </a:solidFill>
              <a:latin typeface="Arvo"/>
              <a:ea typeface="Arvo"/>
              <a:cs typeface="Arvo"/>
              <a:sym typeface="Arv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2E2"/>
        </a:solidFill>
        <a:effectLst/>
      </p:bgPr>
    </p:bg>
    <p:spTree>
      <p:nvGrpSpPr>
        <p:cNvPr id="1" name="Shape 429"/>
        <p:cNvGrpSpPr/>
        <p:nvPr/>
      </p:nvGrpSpPr>
      <p:grpSpPr>
        <a:xfrm>
          <a:off x="0" y="0"/>
          <a:ext cx="0" cy="0"/>
          <a:chOff x="0" y="0"/>
          <a:chExt cx="0" cy="0"/>
        </a:xfrm>
      </p:grpSpPr>
      <p:sp>
        <p:nvSpPr>
          <p:cNvPr id="430" name="Google Shape;430;p38"/>
          <p:cNvSpPr txBox="1">
            <a:spLocks noGrp="1"/>
          </p:cNvSpPr>
          <p:nvPr>
            <p:ph type="ctrTitle" idx="6"/>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333644"/>
                </a:solidFill>
              </a:rPr>
              <a:t>Best </a:t>
            </a:r>
            <a:r>
              <a:rPr lang="en">
                <a:solidFill>
                  <a:schemeClr val="accent2"/>
                </a:solidFill>
              </a:rPr>
              <a:t>Practices </a:t>
            </a:r>
            <a:endParaRPr>
              <a:solidFill>
                <a:schemeClr val="accent2"/>
              </a:solidFill>
            </a:endParaRPr>
          </a:p>
        </p:txBody>
      </p:sp>
      <p:sp>
        <p:nvSpPr>
          <p:cNvPr id="431" name="Google Shape;431;p38"/>
          <p:cNvSpPr txBox="1">
            <a:spLocks noGrp="1"/>
          </p:cNvSpPr>
          <p:nvPr>
            <p:ph type="ctrTitle"/>
          </p:nvPr>
        </p:nvSpPr>
        <p:spPr>
          <a:xfrm flipH="1">
            <a:off x="713225" y="1164975"/>
            <a:ext cx="3109200" cy="5034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DETAILS</a:t>
            </a:r>
            <a:endParaRPr/>
          </a:p>
        </p:txBody>
      </p:sp>
      <p:sp>
        <p:nvSpPr>
          <p:cNvPr id="432" name="Google Shape;432;p38"/>
          <p:cNvSpPr txBox="1">
            <a:spLocks noGrp="1"/>
          </p:cNvSpPr>
          <p:nvPr>
            <p:ph type="subTitle" idx="1"/>
          </p:nvPr>
        </p:nvSpPr>
        <p:spPr>
          <a:xfrm flipH="1">
            <a:off x="713225" y="1586325"/>
            <a:ext cx="3109200" cy="572400"/>
          </a:xfrm>
          <a:prstGeom prst="rect">
            <a:avLst/>
          </a:prstGeom>
        </p:spPr>
        <p:txBody>
          <a:bodyPr spcFirstLastPara="1" wrap="square" lIns="91425" tIns="91425" rIns="91425" bIns="91425" anchor="t" anchorCtr="0">
            <a:noAutofit/>
          </a:bodyPr>
          <a:lstStyle/>
          <a:p>
            <a:pPr marL="914400" lvl="0" indent="0" algn="ctr" rtl="0">
              <a:spcBef>
                <a:spcPts val="0"/>
              </a:spcBef>
              <a:spcAft>
                <a:spcPts val="0"/>
              </a:spcAft>
              <a:buNone/>
            </a:pPr>
            <a:r>
              <a:rPr lang="en"/>
              <a:t>Make sure to be as detailed as possible in timelines, interview documentation, and with people lists.</a:t>
            </a:r>
            <a:endParaRPr/>
          </a:p>
        </p:txBody>
      </p:sp>
      <p:sp>
        <p:nvSpPr>
          <p:cNvPr id="433" name="Google Shape;433;p38"/>
          <p:cNvSpPr txBox="1">
            <a:spLocks noGrp="1"/>
          </p:cNvSpPr>
          <p:nvPr>
            <p:ph type="ctrTitle" idx="2"/>
          </p:nvPr>
        </p:nvSpPr>
        <p:spPr>
          <a:xfrm flipH="1">
            <a:off x="5299825" y="1749900"/>
            <a:ext cx="3109200" cy="503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CLIENT-CENTERED</a:t>
            </a:r>
            <a:endParaRPr/>
          </a:p>
        </p:txBody>
      </p:sp>
      <p:sp>
        <p:nvSpPr>
          <p:cNvPr id="434" name="Google Shape;434;p38"/>
          <p:cNvSpPr txBox="1">
            <a:spLocks noGrp="1"/>
          </p:cNvSpPr>
          <p:nvPr>
            <p:ph type="subTitle" idx="3"/>
          </p:nvPr>
        </p:nvSpPr>
        <p:spPr>
          <a:xfrm flipH="1">
            <a:off x="5299825" y="2115525"/>
            <a:ext cx="3109200"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Remember that all of this work is done in the best interest of the client.</a:t>
            </a:r>
            <a:endParaRPr/>
          </a:p>
        </p:txBody>
      </p:sp>
      <p:sp>
        <p:nvSpPr>
          <p:cNvPr id="435" name="Google Shape;435;p38"/>
          <p:cNvSpPr txBox="1">
            <a:spLocks noGrp="1"/>
          </p:cNvSpPr>
          <p:nvPr>
            <p:ph type="ctrTitle" idx="4"/>
          </p:nvPr>
        </p:nvSpPr>
        <p:spPr>
          <a:xfrm flipH="1">
            <a:off x="713225" y="3306275"/>
            <a:ext cx="3109200" cy="5034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CITATIONS</a:t>
            </a:r>
            <a:endParaRPr/>
          </a:p>
        </p:txBody>
      </p:sp>
      <p:sp>
        <p:nvSpPr>
          <p:cNvPr id="436" name="Google Shape;436;p38"/>
          <p:cNvSpPr txBox="1">
            <a:spLocks noGrp="1"/>
          </p:cNvSpPr>
          <p:nvPr>
            <p:ph type="subTitle" idx="5"/>
          </p:nvPr>
        </p:nvSpPr>
        <p:spPr>
          <a:xfrm flipH="1">
            <a:off x="713225" y="3727500"/>
            <a:ext cx="3109200" cy="572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When referencing an event/quote/date, make sure to cite what page of what document that information is found on. </a:t>
            </a:r>
            <a:endParaRPr/>
          </a:p>
        </p:txBody>
      </p:sp>
      <p:sp>
        <p:nvSpPr>
          <p:cNvPr id="437" name="Google Shape;437;p38"/>
          <p:cNvSpPr/>
          <p:nvPr/>
        </p:nvSpPr>
        <p:spPr>
          <a:xfrm flipH="1">
            <a:off x="4382025" y="1693425"/>
            <a:ext cx="358200" cy="358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8"/>
          <p:cNvSpPr/>
          <p:nvPr/>
        </p:nvSpPr>
        <p:spPr>
          <a:xfrm flipH="1">
            <a:off x="4382025" y="2916400"/>
            <a:ext cx="358200" cy="35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8"/>
          <p:cNvSpPr/>
          <p:nvPr/>
        </p:nvSpPr>
        <p:spPr>
          <a:xfrm flipH="1">
            <a:off x="4382025" y="4139375"/>
            <a:ext cx="358200" cy="3582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0" name="Google Shape;440;p38"/>
          <p:cNvCxnSpPr>
            <a:stCxn id="437" idx="4"/>
            <a:endCxn id="438" idx="0"/>
          </p:cNvCxnSpPr>
          <p:nvPr/>
        </p:nvCxnSpPr>
        <p:spPr>
          <a:xfrm>
            <a:off x="4561125" y="2051625"/>
            <a:ext cx="0" cy="864900"/>
          </a:xfrm>
          <a:prstGeom prst="straightConnector1">
            <a:avLst/>
          </a:prstGeom>
          <a:noFill/>
          <a:ln w="19050" cap="flat" cmpd="sng">
            <a:solidFill>
              <a:schemeClr val="accent5"/>
            </a:solidFill>
            <a:prstDash val="solid"/>
            <a:round/>
            <a:headEnd type="none" w="med" len="med"/>
            <a:tailEnd type="none" w="med" len="med"/>
          </a:ln>
        </p:spPr>
      </p:cxnSp>
      <p:cxnSp>
        <p:nvCxnSpPr>
          <p:cNvPr id="441" name="Google Shape;441;p38"/>
          <p:cNvCxnSpPr>
            <a:stCxn id="438" idx="4"/>
            <a:endCxn id="439" idx="0"/>
          </p:cNvCxnSpPr>
          <p:nvPr/>
        </p:nvCxnSpPr>
        <p:spPr>
          <a:xfrm>
            <a:off x="4561125" y="3274600"/>
            <a:ext cx="0" cy="864900"/>
          </a:xfrm>
          <a:prstGeom prst="straightConnector1">
            <a:avLst/>
          </a:prstGeom>
          <a:noFill/>
          <a:ln w="19050" cap="flat" cmpd="sng">
            <a:solidFill>
              <a:schemeClr val="accent5"/>
            </a:solidFill>
            <a:prstDash val="solid"/>
            <a:round/>
            <a:headEnd type="none" w="med" len="med"/>
            <a:tailEnd type="none" w="med" len="med"/>
          </a:ln>
        </p:spPr>
      </p:cxnSp>
      <p:sp>
        <p:nvSpPr>
          <p:cNvPr id="442" name="Google Shape;442;p38"/>
          <p:cNvSpPr txBox="1"/>
          <p:nvPr/>
        </p:nvSpPr>
        <p:spPr>
          <a:xfrm>
            <a:off x="5373100" y="3274600"/>
            <a:ext cx="32493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chemeClr val="accent5"/>
                </a:solidFill>
                <a:latin typeface="Anton"/>
                <a:ea typeface="Anton"/>
                <a:cs typeface="Anton"/>
                <a:sym typeface="Anton"/>
              </a:rPr>
              <a:t>IMPORTANT NOTE:</a:t>
            </a:r>
            <a:endParaRPr>
              <a:latin typeface="Arvo"/>
              <a:ea typeface="Arvo"/>
              <a:cs typeface="Arvo"/>
              <a:sym typeface="Arvo"/>
            </a:endParaRPr>
          </a:p>
        </p:txBody>
      </p:sp>
      <p:sp>
        <p:nvSpPr>
          <p:cNvPr id="443" name="Google Shape;443;p38"/>
          <p:cNvSpPr txBox="1"/>
          <p:nvPr/>
        </p:nvSpPr>
        <p:spPr>
          <a:xfrm>
            <a:off x="5373100" y="3605050"/>
            <a:ext cx="34902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Arvo"/>
                <a:ea typeface="Arvo"/>
                <a:cs typeface="Arvo"/>
                <a:sym typeface="Arvo"/>
              </a:rPr>
              <a:t>All law offices do this work slightly differently. There are also differences on a case-by-case basis so make sure to check with your supervisor on each case you work!</a:t>
            </a:r>
            <a:endParaRPr>
              <a:latin typeface="Arvo"/>
              <a:ea typeface="Arvo"/>
              <a:cs typeface="Arvo"/>
              <a:sym typeface="Arv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7"/>
        <p:cNvGrpSpPr/>
        <p:nvPr/>
      </p:nvGrpSpPr>
      <p:grpSpPr>
        <a:xfrm>
          <a:off x="0" y="0"/>
          <a:ext cx="0" cy="0"/>
          <a:chOff x="0" y="0"/>
          <a:chExt cx="0" cy="0"/>
        </a:xfrm>
      </p:grpSpPr>
      <p:sp>
        <p:nvSpPr>
          <p:cNvPr id="448" name="Google Shape;448;p39"/>
          <p:cNvSpPr txBox="1">
            <a:spLocks noGrp="1"/>
          </p:cNvSpPr>
          <p:nvPr>
            <p:ph type="ctrTitle"/>
          </p:nvPr>
        </p:nvSpPr>
        <p:spPr>
          <a:xfrm>
            <a:off x="460625" y="1495583"/>
            <a:ext cx="4398300" cy="2056500"/>
          </a:xfrm>
          <a:prstGeom prst="rect">
            <a:avLst/>
          </a:prstGeom>
        </p:spPr>
        <p:txBody>
          <a:bodyPr spcFirstLastPara="1" wrap="square" lIns="91425" tIns="182875" rIns="91425" bIns="0" anchor="ctr" anchorCtr="0">
            <a:noAutofit/>
          </a:bodyPr>
          <a:lstStyle/>
          <a:p>
            <a:pPr marL="0" lvl="0" indent="0" algn="l" rtl="0">
              <a:spcBef>
                <a:spcPts val="0"/>
              </a:spcBef>
              <a:spcAft>
                <a:spcPts val="0"/>
              </a:spcAft>
              <a:buNone/>
            </a:pPr>
            <a:r>
              <a:rPr lang="en"/>
              <a:t>How does this apply to the </a:t>
            </a:r>
            <a:r>
              <a:rPr lang="en">
                <a:solidFill>
                  <a:schemeClr val="accent3"/>
                </a:solidFill>
              </a:rPr>
              <a:t>Lone Star Justice Alliance?</a:t>
            </a:r>
            <a:endParaRPr sz="8200">
              <a:solidFill>
                <a:schemeClr val="accent3"/>
              </a:solidFill>
            </a:endParaRPr>
          </a:p>
        </p:txBody>
      </p:sp>
      <p:grpSp>
        <p:nvGrpSpPr>
          <p:cNvPr id="449" name="Google Shape;449;p39"/>
          <p:cNvGrpSpPr/>
          <p:nvPr/>
        </p:nvGrpSpPr>
        <p:grpSpPr>
          <a:xfrm>
            <a:off x="5929787" y="1146674"/>
            <a:ext cx="2694334" cy="2656604"/>
            <a:chOff x="992313" y="1801099"/>
            <a:chExt cx="2694334" cy="2656604"/>
          </a:xfrm>
        </p:grpSpPr>
        <p:grpSp>
          <p:nvGrpSpPr>
            <p:cNvPr id="450" name="Google Shape;450;p39"/>
            <p:cNvGrpSpPr/>
            <p:nvPr/>
          </p:nvGrpSpPr>
          <p:grpSpPr>
            <a:xfrm>
              <a:off x="1282129" y="1801099"/>
              <a:ext cx="1855742" cy="2435663"/>
              <a:chOff x="4020000" y="4232425"/>
              <a:chExt cx="961325" cy="1146950"/>
            </a:xfrm>
          </p:grpSpPr>
          <p:sp>
            <p:nvSpPr>
              <p:cNvPr id="451" name="Google Shape;451;p39"/>
              <p:cNvSpPr/>
              <p:nvPr/>
            </p:nvSpPr>
            <p:spPr>
              <a:xfrm>
                <a:off x="4097750" y="4232425"/>
                <a:ext cx="883575" cy="1097225"/>
              </a:xfrm>
              <a:custGeom>
                <a:avLst/>
                <a:gdLst/>
                <a:ahLst/>
                <a:cxnLst/>
                <a:rect l="l" t="t" r="r" b="b"/>
                <a:pathLst>
                  <a:path w="35343" h="43889" extrusionOk="0">
                    <a:moveTo>
                      <a:pt x="1" y="0"/>
                    </a:moveTo>
                    <a:lnTo>
                      <a:pt x="1" y="43888"/>
                    </a:lnTo>
                    <a:lnTo>
                      <a:pt x="35342" y="43888"/>
                    </a:lnTo>
                    <a:lnTo>
                      <a:pt x="3534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9"/>
              <p:cNvSpPr/>
              <p:nvPr/>
            </p:nvSpPr>
            <p:spPr>
              <a:xfrm>
                <a:off x="4020000" y="4282150"/>
                <a:ext cx="883550" cy="1097225"/>
              </a:xfrm>
              <a:custGeom>
                <a:avLst/>
                <a:gdLst/>
                <a:ahLst/>
                <a:cxnLst/>
                <a:rect l="l" t="t" r="r" b="b"/>
                <a:pathLst>
                  <a:path w="35342" h="43889" extrusionOk="0">
                    <a:moveTo>
                      <a:pt x="1" y="0"/>
                    </a:moveTo>
                    <a:lnTo>
                      <a:pt x="1" y="43888"/>
                    </a:lnTo>
                    <a:lnTo>
                      <a:pt x="35342" y="43888"/>
                    </a:lnTo>
                    <a:lnTo>
                      <a:pt x="353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9"/>
              <p:cNvSpPr/>
              <p:nvPr/>
            </p:nvSpPr>
            <p:spPr>
              <a:xfrm>
                <a:off x="4137100" y="4427350"/>
                <a:ext cx="649450" cy="18925"/>
              </a:xfrm>
              <a:custGeom>
                <a:avLst/>
                <a:gdLst/>
                <a:ahLst/>
                <a:cxnLst/>
                <a:rect l="l" t="t" r="r" b="b"/>
                <a:pathLst>
                  <a:path w="25978" h="757" extrusionOk="0">
                    <a:moveTo>
                      <a:pt x="0" y="0"/>
                    </a:moveTo>
                    <a:lnTo>
                      <a:pt x="0" y="757"/>
                    </a:lnTo>
                    <a:lnTo>
                      <a:pt x="25978" y="757"/>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9"/>
              <p:cNvSpPr/>
              <p:nvPr/>
            </p:nvSpPr>
            <p:spPr>
              <a:xfrm>
                <a:off x="4137100" y="4506200"/>
                <a:ext cx="649450" cy="18850"/>
              </a:xfrm>
              <a:custGeom>
                <a:avLst/>
                <a:gdLst/>
                <a:ahLst/>
                <a:cxnLst/>
                <a:rect l="l" t="t" r="r" b="b"/>
                <a:pathLst>
                  <a:path w="25978" h="754"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9"/>
              <p:cNvSpPr/>
              <p:nvPr/>
            </p:nvSpPr>
            <p:spPr>
              <a:xfrm>
                <a:off x="4137100" y="458495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9"/>
              <p:cNvSpPr/>
              <p:nvPr/>
            </p:nvSpPr>
            <p:spPr>
              <a:xfrm>
                <a:off x="4137100" y="4663725"/>
                <a:ext cx="649450" cy="18825"/>
              </a:xfrm>
              <a:custGeom>
                <a:avLst/>
                <a:gdLst/>
                <a:ahLst/>
                <a:cxnLst/>
                <a:rect l="l" t="t" r="r" b="b"/>
                <a:pathLst>
                  <a:path w="25978" h="753"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9"/>
              <p:cNvSpPr/>
              <p:nvPr/>
            </p:nvSpPr>
            <p:spPr>
              <a:xfrm>
                <a:off x="4137100" y="4742475"/>
                <a:ext cx="649450" cy="18925"/>
              </a:xfrm>
              <a:custGeom>
                <a:avLst/>
                <a:gdLst/>
                <a:ahLst/>
                <a:cxnLst/>
                <a:rect l="l" t="t" r="r" b="b"/>
                <a:pathLst>
                  <a:path w="25978" h="757" extrusionOk="0">
                    <a:moveTo>
                      <a:pt x="0" y="1"/>
                    </a:moveTo>
                    <a:lnTo>
                      <a:pt x="0" y="757"/>
                    </a:lnTo>
                    <a:lnTo>
                      <a:pt x="25978" y="757"/>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9"/>
              <p:cNvSpPr/>
              <p:nvPr/>
            </p:nvSpPr>
            <p:spPr>
              <a:xfrm>
                <a:off x="4137100" y="4821350"/>
                <a:ext cx="649450" cy="18850"/>
              </a:xfrm>
              <a:custGeom>
                <a:avLst/>
                <a:gdLst/>
                <a:ahLst/>
                <a:cxnLst/>
                <a:rect l="l" t="t" r="r" b="b"/>
                <a:pathLst>
                  <a:path w="25978" h="754"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9"/>
              <p:cNvSpPr/>
              <p:nvPr/>
            </p:nvSpPr>
            <p:spPr>
              <a:xfrm>
                <a:off x="4137100" y="490010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9"/>
              <p:cNvSpPr/>
              <p:nvPr/>
            </p:nvSpPr>
            <p:spPr>
              <a:xfrm>
                <a:off x="4137100" y="4978875"/>
                <a:ext cx="649450" cy="18925"/>
              </a:xfrm>
              <a:custGeom>
                <a:avLst/>
                <a:gdLst/>
                <a:ahLst/>
                <a:cxnLst/>
                <a:rect l="l" t="t" r="r" b="b"/>
                <a:pathLst>
                  <a:path w="25978" h="757" extrusionOk="0">
                    <a:moveTo>
                      <a:pt x="0" y="0"/>
                    </a:moveTo>
                    <a:lnTo>
                      <a:pt x="0" y="756"/>
                    </a:lnTo>
                    <a:lnTo>
                      <a:pt x="25978" y="756"/>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9"/>
              <p:cNvSpPr/>
              <p:nvPr/>
            </p:nvSpPr>
            <p:spPr>
              <a:xfrm>
                <a:off x="4137100" y="505770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9"/>
              <p:cNvSpPr/>
              <p:nvPr/>
            </p:nvSpPr>
            <p:spPr>
              <a:xfrm>
                <a:off x="4137100" y="5136500"/>
                <a:ext cx="649450" cy="18825"/>
              </a:xfrm>
              <a:custGeom>
                <a:avLst/>
                <a:gdLst/>
                <a:ahLst/>
                <a:cxnLst/>
                <a:rect l="l" t="t" r="r" b="b"/>
                <a:pathLst>
                  <a:path w="25978" h="753" extrusionOk="0">
                    <a:moveTo>
                      <a:pt x="0" y="0"/>
                    </a:moveTo>
                    <a:lnTo>
                      <a:pt x="0" y="752"/>
                    </a:lnTo>
                    <a:lnTo>
                      <a:pt x="25978" y="752"/>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9"/>
              <p:cNvSpPr/>
              <p:nvPr/>
            </p:nvSpPr>
            <p:spPr>
              <a:xfrm>
                <a:off x="4137100" y="5215250"/>
                <a:ext cx="649450" cy="18925"/>
              </a:xfrm>
              <a:custGeom>
                <a:avLst/>
                <a:gdLst/>
                <a:ahLst/>
                <a:cxnLst/>
                <a:rect l="l" t="t" r="r" b="b"/>
                <a:pathLst>
                  <a:path w="25978" h="757" extrusionOk="0">
                    <a:moveTo>
                      <a:pt x="0" y="1"/>
                    </a:moveTo>
                    <a:lnTo>
                      <a:pt x="0" y="757"/>
                    </a:lnTo>
                    <a:lnTo>
                      <a:pt x="25978" y="757"/>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4" name="Google Shape;464;p39"/>
            <p:cNvGrpSpPr/>
            <p:nvPr/>
          </p:nvGrpSpPr>
          <p:grpSpPr>
            <a:xfrm>
              <a:off x="2696654" y="2426239"/>
              <a:ext cx="989992" cy="2031325"/>
              <a:chOff x="2247425" y="1722825"/>
              <a:chExt cx="422550" cy="867050"/>
            </a:xfrm>
          </p:grpSpPr>
          <p:sp>
            <p:nvSpPr>
              <p:cNvPr id="465" name="Google Shape;465;p39"/>
              <p:cNvSpPr/>
              <p:nvPr/>
            </p:nvSpPr>
            <p:spPr>
              <a:xfrm>
                <a:off x="2267500" y="1782350"/>
                <a:ext cx="382350" cy="748000"/>
              </a:xfrm>
              <a:custGeom>
                <a:avLst/>
                <a:gdLst/>
                <a:ahLst/>
                <a:cxnLst/>
                <a:rect l="l" t="t" r="r" b="b"/>
                <a:pathLst>
                  <a:path w="15294" h="29920" extrusionOk="0">
                    <a:moveTo>
                      <a:pt x="1" y="1"/>
                    </a:moveTo>
                    <a:lnTo>
                      <a:pt x="1" y="6039"/>
                    </a:lnTo>
                    <a:cubicBezTo>
                      <a:pt x="1" y="9469"/>
                      <a:pt x="2259" y="12371"/>
                      <a:pt x="5369" y="13338"/>
                    </a:cubicBezTo>
                    <a:cubicBezTo>
                      <a:pt x="6084" y="13560"/>
                      <a:pt x="6608" y="14193"/>
                      <a:pt x="6612" y="14940"/>
                    </a:cubicBezTo>
                    <a:lnTo>
                      <a:pt x="6612" y="14981"/>
                    </a:lnTo>
                    <a:cubicBezTo>
                      <a:pt x="6608" y="15726"/>
                      <a:pt x="6084" y="16356"/>
                      <a:pt x="5369" y="16581"/>
                    </a:cubicBezTo>
                    <a:cubicBezTo>
                      <a:pt x="2259" y="17548"/>
                      <a:pt x="1" y="20450"/>
                      <a:pt x="1" y="23880"/>
                    </a:cubicBezTo>
                    <a:lnTo>
                      <a:pt x="1" y="29920"/>
                    </a:lnTo>
                    <a:lnTo>
                      <a:pt x="15294" y="29920"/>
                    </a:lnTo>
                    <a:lnTo>
                      <a:pt x="15294" y="23880"/>
                    </a:lnTo>
                    <a:cubicBezTo>
                      <a:pt x="15294" y="20450"/>
                      <a:pt x="13036" y="17548"/>
                      <a:pt x="9926" y="16581"/>
                    </a:cubicBezTo>
                    <a:cubicBezTo>
                      <a:pt x="9211" y="16356"/>
                      <a:pt x="8686" y="15726"/>
                      <a:pt x="8683" y="14981"/>
                    </a:cubicBezTo>
                    <a:lnTo>
                      <a:pt x="8683" y="14940"/>
                    </a:lnTo>
                    <a:cubicBezTo>
                      <a:pt x="8686" y="14193"/>
                      <a:pt x="9211" y="13560"/>
                      <a:pt x="9926" y="13338"/>
                    </a:cubicBezTo>
                    <a:cubicBezTo>
                      <a:pt x="13036" y="12371"/>
                      <a:pt x="15294" y="9469"/>
                      <a:pt x="15294" y="6039"/>
                    </a:cubicBezTo>
                    <a:lnTo>
                      <a:pt x="15294" y="1"/>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9"/>
              <p:cNvSpPr/>
              <p:nvPr/>
            </p:nvSpPr>
            <p:spPr>
              <a:xfrm>
                <a:off x="2287775" y="1941400"/>
                <a:ext cx="341825" cy="557950"/>
              </a:xfrm>
              <a:custGeom>
                <a:avLst/>
                <a:gdLst/>
                <a:ahLst/>
                <a:cxnLst/>
                <a:rect l="l" t="t" r="r" b="b"/>
                <a:pathLst>
                  <a:path w="13673" h="22318" extrusionOk="0">
                    <a:moveTo>
                      <a:pt x="1" y="1"/>
                    </a:moveTo>
                    <a:cubicBezTo>
                      <a:pt x="69" y="1414"/>
                      <a:pt x="559" y="2708"/>
                      <a:pt x="1353" y="3768"/>
                    </a:cubicBezTo>
                    <a:cubicBezTo>
                      <a:pt x="2204" y="4912"/>
                      <a:pt x="3406" y="5778"/>
                      <a:pt x="4799" y="6210"/>
                    </a:cubicBezTo>
                    <a:cubicBezTo>
                      <a:pt x="5307" y="6371"/>
                      <a:pt x="5750" y="6673"/>
                      <a:pt x="6074" y="7082"/>
                    </a:cubicBezTo>
                    <a:cubicBezTo>
                      <a:pt x="6397" y="7487"/>
                      <a:pt x="6602" y="8009"/>
                      <a:pt x="6605" y="8570"/>
                    </a:cubicBezTo>
                    <a:lnTo>
                      <a:pt x="6605" y="17556"/>
                    </a:lnTo>
                    <a:cubicBezTo>
                      <a:pt x="6602" y="18118"/>
                      <a:pt x="6397" y="18639"/>
                      <a:pt x="6074" y="19045"/>
                    </a:cubicBezTo>
                    <a:cubicBezTo>
                      <a:pt x="5750" y="19453"/>
                      <a:pt x="5307" y="19757"/>
                      <a:pt x="4799" y="19916"/>
                    </a:cubicBezTo>
                    <a:cubicBezTo>
                      <a:pt x="3423" y="20345"/>
                      <a:pt x="2235" y="21194"/>
                      <a:pt x="1383" y="22318"/>
                    </a:cubicBezTo>
                    <a:lnTo>
                      <a:pt x="12290" y="22318"/>
                    </a:lnTo>
                    <a:cubicBezTo>
                      <a:pt x="11438" y="21194"/>
                      <a:pt x="10249" y="20345"/>
                      <a:pt x="8873" y="19916"/>
                    </a:cubicBezTo>
                    <a:cubicBezTo>
                      <a:pt x="8366" y="19757"/>
                      <a:pt x="7923" y="19453"/>
                      <a:pt x="7596" y="19045"/>
                    </a:cubicBezTo>
                    <a:cubicBezTo>
                      <a:pt x="7272" y="18639"/>
                      <a:pt x="7072" y="18118"/>
                      <a:pt x="7068" y="17556"/>
                    </a:cubicBezTo>
                    <a:lnTo>
                      <a:pt x="7068" y="17553"/>
                    </a:lnTo>
                    <a:lnTo>
                      <a:pt x="7068" y="8570"/>
                    </a:lnTo>
                    <a:cubicBezTo>
                      <a:pt x="7072" y="8009"/>
                      <a:pt x="7272" y="7487"/>
                      <a:pt x="7596" y="7082"/>
                    </a:cubicBezTo>
                    <a:cubicBezTo>
                      <a:pt x="7923" y="6673"/>
                      <a:pt x="8366" y="6371"/>
                      <a:pt x="8873" y="6210"/>
                    </a:cubicBezTo>
                    <a:cubicBezTo>
                      <a:pt x="10266" y="5778"/>
                      <a:pt x="11469" y="4912"/>
                      <a:pt x="12320" y="3768"/>
                    </a:cubicBezTo>
                    <a:cubicBezTo>
                      <a:pt x="13114" y="2708"/>
                      <a:pt x="13604" y="1414"/>
                      <a:pt x="136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9"/>
              <p:cNvSpPr/>
              <p:nvPr/>
            </p:nvSpPr>
            <p:spPr>
              <a:xfrm>
                <a:off x="2247425" y="1810625"/>
                <a:ext cx="422550" cy="15600"/>
              </a:xfrm>
              <a:custGeom>
                <a:avLst/>
                <a:gdLst/>
                <a:ahLst/>
                <a:cxnLst/>
                <a:rect l="l" t="t" r="r" b="b"/>
                <a:pathLst>
                  <a:path w="16902" h="624" extrusionOk="0">
                    <a:moveTo>
                      <a:pt x="0" y="0"/>
                    </a:moveTo>
                    <a:lnTo>
                      <a:pt x="535" y="623"/>
                    </a:lnTo>
                    <a:lnTo>
                      <a:pt x="16362" y="623"/>
                    </a:lnTo>
                    <a:lnTo>
                      <a:pt x="16901" y="0"/>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9"/>
              <p:cNvSpPr/>
              <p:nvPr/>
            </p:nvSpPr>
            <p:spPr>
              <a:xfrm>
                <a:off x="2247425" y="1722825"/>
                <a:ext cx="422550" cy="89275"/>
              </a:xfrm>
              <a:custGeom>
                <a:avLst/>
                <a:gdLst/>
                <a:ahLst/>
                <a:cxnLst/>
                <a:rect l="l" t="t" r="r" b="b"/>
                <a:pathLst>
                  <a:path w="16902" h="3571" extrusionOk="0">
                    <a:moveTo>
                      <a:pt x="416" y="0"/>
                    </a:moveTo>
                    <a:cubicBezTo>
                      <a:pt x="187" y="0"/>
                      <a:pt x="0" y="188"/>
                      <a:pt x="0" y="416"/>
                    </a:cubicBezTo>
                    <a:lnTo>
                      <a:pt x="0" y="3570"/>
                    </a:lnTo>
                    <a:lnTo>
                      <a:pt x="16901" y="3570"/>
                    </a:lnTo>
                    <a:lnTo>
                      <a:pt x="16901" y="416"/>
                    </a:lnTo>
                    <a:cubicBezTo>
                      <a:pt x="16901" y="188"/>
                      <a:pt x="16713" y="0"/>
                      <a:pt x="16482" y="0"/>
                    </a:cubicBez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9"/>
              <p:cNvSpPr/>
              <p:nvPr/>
            </p:nvSpPr>
            <p:spPr>
              <a:xfrm>
                <a:off x="2597725" y="1812075"/>
                <a:ext cx="62025" cy="14150"/>
              </a:xfrm>
              <a:custGeom>
                <a:avLst/>
                <a:gdLst/>
                <a:ahLst/>
                <a:cxnLst/>
                <a:rect l="l" t="t" r="r" b="b"/>
                <a:pathLst>
                  <a:path w="2481" h="566" extrusionOk="0">
                    <a:moveTo>
                      <a:pt x="487" y="0"/>
                    </a:moveTo>
                    <a:lnTo>
                      <a:pt x="0" y="565"/>
                    </a:lnTo>
                    <a:lnTo>
                      <a:pt x="1997" y="565"/>
                    </a:lnTo>
                    <a:lnTo>
                      <a:pt x="2480"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9"/>
              <p:cNvSpPr/>
              <p:nvPr/>
            </p:nvSpPr>
            <p:spPr>
              <a:xfrm>
                <a:off x="2611175" y="1733625"/>
                <a:ext cx="49850" cy="78475"/>
              </a:xfrm>
              <a:custGeom>
                <a:avLst/>
                <a:gdLst/>
                <a:ahLst/>
                <a:cxnLst/>
                <a:rect l="l" t="t" r="r" b="b"/>
                <a:pathLst>
                  <a:path w="1994" h="3139" extrusionOk="0">
                    <a:moveTo>
                      <a:pt x="1" y="1"/>
                    </a:moveTo>
                    <a:lnTo>
                      <a:pt x="1" y="3138"/>
                    </a:lnTo>
                    <a:lnTo>
                      <a:pt x="1993" y="3138"/>
                    </a:lnTo>
                    <a:lnTo>
                      <a:pt x="1993" y="1"/>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9"/>
              <p:cNvSpPr/>
              <p:nvPr/>
            </p:nvSpPr>
            <p:spPr>
              <a:xfrm>
                <a:off x="2559075" y="1812075"/>
                <a:ext cx="27000" cy="14150"/>
              </a:xfrm>
              <a:custGeom>
                <a:avLst/>
                <a:gdLst/>
                <a:ahLst/>
                <a:cxnLst/>
                <a:rect l="l" t="t" r="r" b="b"/>
                <a:pathLst>
                  <a:path w="1080" h="566" extrusionOk="0">
                    <a:moveTo>
                      <a:pt x="484" y="0"/>
                    </a:moveTo>
                    <a:lnTo>
                      <a:pt x="0" y="565"/>
                    </a:lnTo>
                    <a:lnTo>
                      <a:pt x="596" y="565"/>
                    </a:lnTo>
                    <a:lnTo>
                      <a:pt x="1080"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9"/>
              <p:cNvSpPr/>
              <p:nvPr/>
            </p:nvSpPr>
            <p:spPr>
              <a:xfrm>
                <a:off x="2572450" y="1733625"/>
                <a:ext cx="14925" cy="78475"/>
              </a:xfrm>
              <a:custGeom>
                <a:avLst/>
                <a:gdLst/>
                <a:ahLst/>
                <a:cxnLst/>
                <a:rect l="l" t="t" r="r" b="b"/>
                <a:pathLst>
                  <a:path w="597" h="3139" extrusionOk="0">
                    <a:moveTo>
                      <a:pt x="0" y="1"/>
                    </a:moveTo>
                    <a:lnTo>
                      <a:pt x="0" y="3138"/>
                    </a:lnTo>
                    <a:lnTo>
                      <a:pt x="596" y="3138"/>
                    </a:lnTo>
                    <a:lnTo>
                      <a:pt x="596" y="1"/>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9"/>
              <p:cNvSpPr/>
              <p:nvPr/>
            </p:nvSpPr>
            <p:spPr>
              <a:xfrm>
                <a:off x="2264875" y="1812075"/>
                <a:ext cx="27025" cy="14150"/>
              </a:xfrm>
              <a:custGeom>
                <a:avLst/>
                <a:gdLst/>
                <a:ahLst/>
                <a:cxnLst/>
                <a:rect l="l" t="t" r="r" b="b"/>
                <a:pathLst>
                  <a:path w="1081" h="566" extrusionOk="0">
                    <a:moveTo>
                      <a:pt x="0" y="0"/>
                    </a:moveTo>
                    <a:lnTo>
                      <a:pt x="484" y="565"/>
                    </a:lnTo>
                    <a:lnTo>
                      <a:pt x="1080" y="565"/>
                    </a:lnTo>
                    <a:lnTo>
                      <a:pt x="596"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9"/>
              <p:cNvSpPr/>
              <p:nvPr/>
            </p:nvSpPr>
            <p:spPr>
              <a:xfrm>
                <a:off x="2263575" y="1733625"/>
                <a:ext cx="14925" cy="78475"/>
              </a:xfrm>
              <a:custGeom>
                <a:avLst/>
                <a:gdLst/>
                <a:ahLst/>
                <a:cxnLst/>
                <a:rect l="l" t="t" r="r" b="b"/>
                <a:pathLst>
                  <a:path w="597" h="3139" extrusionOk="0">
                    <a:moveTo>
                      <a:pt x="1" y="1"/>
                    </a:moveTo>
                    <a:lnTo>
                      <a:pt x="1" y="3138"/>
                    </a:lnTo>
                    <a:lnTo>
                      <a:pt x="597" y="3138"/>
                    </a:lnTo>
                    <a:lnTo>
                      <a:pt x="597" y="1"/>
                    </a:lnTo>
                    <a:close/>
                  </a:path>
                </a:pathLst>
              </a:custGeom>
              <a:solidFill>
                <a:srgbClr val="201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9"/>
              <p:cNvSpPr/>
              <p:nvPr/>
            </p:nvSpPr>
            <p:spPr>
              <a:xfrm>
                <a:off x="2247425" y="2486400"/>
                <a:ext cx="422550" cy="15675"/>
              </a:xfrm>
              <a:custGeom>
                <a:avLst/>
                <a:gdLst/>
                <a:ahLst/>
                <a:cxnLst/>
                <a:rect l="l" t="t" r="r" b="b"/>
                <a:pathLst>
                  <a:path w="16902" h="627" extrusionOk="0">
                    <a:moveTo>
                      <a:pt x="535" y="0"/>
                    </a:moveTo>
                    <a:lnTo>
                      <a:pt x="0" y="626"/>
                    </a:lnTo>
                    <a:lnTo>
                      <a:pt x="16901" y="626"/>
                    </a:lnTo>
                    <a:lnTo>
                      <a:pt x="16362" y="0"/>
                    </a:ln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9"/>
              <p:cNvSpPr/>
              <p:nvPr/>
            </p:nvSpPr>
            <p:spPr>
              <a:xfrm>
                <a:off x="2247425" y="2500525"/>
                <a:ext cx="422550" cy="89350"/>
              </a:xfrm>
              <a:custGeom>
                <a:avLst/>
                <a:gdLst/>
                <a:ahLst/>
                <a:cxnLst/>
                <a:rect l="l" t="t" r="r" b="b"/>
                <a:pathLst>
                  <a:path w="16902" h="3574" extrusionOk="0">
                    <a:moveTo>
                      <a:pt x="0" y="0"/>
                    </a:moveTo>
                    <a:lnTo>
                      <a:pt x="0" y="3155"/>
                    </a:lnTo>
                    <a:cubicBezTo>
                      <a:pt x="0" y="3386"/>
                      <a:pt x="187" y="3573"/>
                      <a:pt x="416" y="3573"/>
                    </a:cubicBezTo>
                    <a:lnTo>
                      <a:pt x="16482" y="3573"/>
                    </a:lnTo>
                    <a:cubicBezTo>
                      <a:pt x="16713" y="3573"/>
                      <a:pt x="16901" y="3386"/>
                      <a:pt x="16901" y="3155"/>
                    </a:cubicBezTo>
                    <a:lnTo>
                      <a:pt x="16901" y="0"/>
                    </a:lnTo>
                    <a:close/>
                  </a:path>
                </a:pathLst>
              </a:custGeom>
              <a:solidFill>
                <a:srgbClr val="4444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9"/>
              <p:cNvSpPr/>
              <p:nvPr/>
            </p:nvSpPr>
            <p:spPr>
              <a:xfrm>
                <a:off x="2597725" y="2486400"/>
                <a:ext cx="62025" cy="14150"/>
              </a:xfrm>
              <a:custGeom>
                <a:avLst/>
                <a:gdLst/>
                <a:ahLst/>
                <a:cxnLst/>
                <a:rect l="l" t="t" r="r" b="b"/>
                <a:pathLst>
                  <a:path w="2481" h="566" extrusionOk="0">
                    <a:moveTo>
                      <a:pt x="0" y="0"/>
                    </a:moveTo>
                    <a:lnTo>
                      <a:pt x="487" y="565"/>
                    </a:lnTo>
                    <a:lnTo>
                      <a:pt x="2480" y="565"/>
                    </a:lnTo>
                    <a:lnTo>
                      <a:pt x="1997"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9"/>
              <p:cNvSpPr/>
              <p:nvPr/>
            </p:nvSpPr>
            <p:spPr>
              <a:xfrm>
                <a:off x="2611175" y="2500525"/>
                <a:ext cx="49850" cy="78525"/>
              </a:xfrm>
              <a:custGeom>
                <a:avLst/>
                <a:gdLst/>
                <a:ahLst/>
                <a:cxnLst/>
                <a:rect l="l" t="t" r="r" b="b"/>
                <a:pathLst>
                  <a:path w="1994" h="3141" extrusionOk="0">
                    <a:moveTo>
                      <a:pt x="1" y="0"/>
                    </a:moveTo>
                    <a:lnTo>
                      <a:pt x="1" y="3141"/>
                    </a:lnTo>
                    <a:lnTo>
                      <a:pt x="1993" y="3141"/>
                    </a:lnTo>
                    <a:lnTo>
                      <a:pt x="1993" y="0"/>
                    </a:lnTo>
                    <a:close/>
                  </a:path>
                </a:pathLst>
              </a:custGeom>
              <a:solidFill>
                <a:srgbClr val="3A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9"/>
              <p:cNvSpPr/>
              <p:nvPr/>
            </p:nvSpPr>
            <p:spPr>
              <a:xfrm>
                <a:off x="2559075" y="2486400"/>
                <a:ext cx="27000" cy="14150"/>
              </a:xfrm>
              <a:custGeom>
                <a:avLst/>
                <a:gdLst/>
                <a:ahLst/>
                <a:cxnLst/>
                <a:rect l="l" t="t" r="r" b="b"/>
                <a:pathLst>
                  <a:path w="1080" h="566" extrusionOk="0">
                    <a:moveTo>
                      <a:pt x="0" y="0"/>
                    </a:moveTo>
                    <a:lnTo>
                      <a:pt x="484" y="565"/>
                    </a:lnTo>
                    <a:lnTo>
                      <a:pt x="1080" y="565"/>
                    </a:lnTo>
                    <a:lnTo>
                      <a:pt x="596"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9"/>
              <p:cNvSpPr/>
              <p:nvPr/>
            </p:nvSpPr>
            <p:spPr>
              <a:xfrm>
                <a:off x="2572450" y="2500525"/>
                <a:ext cx="14925" cy="78525"/>
              </a:xfrm>
              <a:custGeom>
                <a:avLst/>
                <a:gdLst/>
                <a:ahLst/>
                <a:cxnLst/>
                <a:rect l="l" t="t" r="r" b="b"/>
                <a:pathLst>
                  <a:path w="597" h="3141" extrusionOk="0">
                    <a:moveTo>
                      <a:pt x="0" y="0"/>
                    </a:moveTo>
                    <a:lnTo>
                      <a:pt x="0" y="3141"/>
                    </a:lnTo>
                    <a:lnTo>
                      <a:pt x="596" y="3141"/>
                    </a:lnTo>
                    <a:lnTo>
                      <a:pt x="596" y="0"/>
                    </a:lnTo>
                    <a:close/>
                  </a:path>
                </a:pathLst>
              </a:custGeom>
              <a:solidFill>
                <a:srgbClr val="3A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9"/>
              <p:cNvSpPr/>
              <p:nvPr/>
            </p:nvSpPr>
            <p:spPr>
              <a:xfrm>
                <a:off x="2264875" y="2486400"/>
                <a:ext cx="27025" cy="14150"/>
              </a:xfrm>
              <a:custGeom>
                <a:avLst/>
                <a:gdLst/>
                <a:ahLst/>
                <a:cxnLst/>
                <a:rect l="l" t="t" r="r" b="b"/>
                <a:pathLst>
                  <a:path w="1081" h="566" extrusionOk="0">
                    <a:moveTo>
                      <a:pt x="484" y="0"/>
                    </a:moveTo>
                    <a:lnTo>
                      <a:pt x="0" y="565"/>
                    </a:lnTo>
                    <a:lnTo>
                      <a:pt x="596" y="565"/>
                    </a:lnTo>
                    <a:lnTo>
                      <a:pt x="1080" y="0"/>
                    </a:lnTo>
                    <a:close/>
                  </a:path>
                </a:pathLst>
              </a:custGeom>
              <a:solidFill>
                <a:srgbClr val="333644">
                  <a:alpha val="388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9"/>
              <p:cNvSpPr/>
              <p:nvPr/>
            </p:nvSpPr>
            <p:spPr>
              <a:xfrm>
                <a:off x="2263575" y="2500525"/>
                <a:ext cx="14925" cy="78525"/>
              </a:xfrm>
              <a:custGeom>
                <a:avLst/>
                <a:gdLst/>
                <a:ahLst/>
                <a:cxnLst/>
                <a:rect l="l" t="t" r="r" b="b"/>
                <a:pathLst>
                  <a:path w="597" h="3141" extrusionOk="0">
                    <a:moveTo>
                      <a:pt x="1" y="0"/>
                    </a:moveTo>
                    <a:lnTo>
                      <a:pt x="1" y="3141"/>
                    </a:lnTo>
                    <a:lnTo>
                      <a:pt x="597" y="3141"/>
                    </a:lnTo>
                    <a:lnTo>
                      <a:pt x="597" y="0"/>
                    </a:lnTo>
                    <a:close/>
                  </a:path>
                </a:pathLst>
              </a:custGeom>
              <a:solidFill>
                <a:srgbClr val="3336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9"/>
              <p:cNvSpPr/>
              <p:nvPr/>
            </p:nvSpPr>
            <p:spPr>
              <a:xfrm>
                <a:off x="2458697" y="1722825"/>
                <a:ext cx="211275" cy="867050"/>
              </a:xfrm>
              <a:custGeom>
                <a:avLst/>
                <a:gdLst/>
                <a:ahLst/>
                <a:cxnLst/>
                <a:rect l="l" t="t" r="r" b="b"/>
                <a:pathLst>
                  <a:path w="8451" h="34682" extrusionOk="0">
                    <a:moveTo>
                      <a:pt x="0" y="0"/>
                    </a:moveTo>
                    <a:lnTo>
                      <a:pt x="0" y="34681"/>
                    </a:lnTo>
                    <a:lnTo>
                      <a:pt x="8035" y="34681"/>
                    </a:lnTo>
                    <a:cubicBezTo>
                      <a:pt x="8263" y="34681"/>
                      <a:pt x="8450" y="34494"/>
                      <a:pt x="8450" y="34263"/>
                    </a:cubicBezTo>
                    <a:lnTo>
                      <a:pt x="8450" y="31108"/>
                    </a:lnTo>
                    <a:lnTo>
                      <a:pt x="8399" y="31108"/>
                    </a:lnTo>
                    <a:lnTo>
                      <a:pt x="7916" y="30543"/>
                    </a:lnTo>
                    <a:lnTo>
                      <a:pt x="7647" y="30543"/>
                    </a:lnTo>
                    <a:lnTo>
                      <a:pt x="7647" y="26261"/>
                    </a:lnTo>
                    <a:cubicBezTo>
                      <a:pt x="7647" y="22831"/>
                      <a:pt x="5388" y="19929"/>
                      <a:pt x="2278" y="18962"/>
                    </a:cubicBezTo>
                    <a:cubicBezTo>
                      <a:pt x="1566" y="18737"/>
                      <a:pt x="1042" y="18107"/>
                      <a:pt x="1035" y="17362"/>
                    </a:cubicBezTo>
                    <a:lnTo>
                      <a:pt x="1035" y="17321"/>
                    </a:lnTo>
                    <a:cubicBezTo>
                      <a:pt x="1042" y="16574"/>
                      <a:pt x="1566" y="15941"/>
                      <a:pt x="2278" y="15719"/>
                    </a:cubicBezTo>
                    <a:cubicBezTo>
                      <a:pt x="2401" y="15682"/>
                      <a:pt x="2520" y="15641"/>
                      <a:pt x="2640" y="15597"/>
                    </a:cubicBezTo>
                    <a:cubicBezTo>
                      <a:pt x="2687" y="15580"/>
                      <a:pt x="2735" y="15563"/>
                      <a:pt x="2783" y="15546"/>
                    </a:cubicBezTo>
                    <a:cubicBezTo>
                      <a:pt x="2803" y="15535"/>
                      <a:pt x="2827" y="15526"/>
                      <a:pt x="2851" y="15515"/>
                    </a:cubicBezTo>
                    <a:cubicBezTo>
                      <a:pt x="2946" y="15477"/>
                      <a:pt x="3038" y="15441"/>
                      <a:pt x="3130" y="15400"/>
                    </a:cubicBezTo>
                    <a:cubicBezTo>
                      <a:pt x="3154" y="15389"/>
                      <a:pt x="3174" y="15379"/>
                      <a:pt x="3198" y="15365"/>
                    </a:cubicBezTo>
                    <a:cubicBezTo>
                      <a:pt x="5800" y="14166"/>
                      <a:pt x="7616" y="11547"/>
                      <a:pt x="7647" y="8502"/>
                    </a:cubicBezTo>
                    <a:lnTo>
                      <a:pt x="7647" y="8420"/>
                    </a:lnTo>
                    <a:lnTo>
                      <a:pt x="7647" y="4135"/>
                    </a:lnTo>
                    <a:lnTo>
                      <a:pt x="7916" y="4135"/>
                    </a:lnTo>
                    <a:lnTo>
                      <a:pt x="8399" y="3570"/>
                    </a:lnTo>
                    <a:lnTo>
                      <a:pt x="8450" y="3570"/>
                    </a:lnTo>
                    <a:lnTo>
                      <a:pt x="8450" y="416"/>
                    </a:lnTo>
                    <a:cubicBezTo>
                      <a:pt x="8450" y="188"/>
                      <a:pt x="8263" y="0"/>
                      <a:pt x="8035" y="0"/>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4" name="Google Shape;484;p39"/>
            <p:cNvGrpSpPr/>
            <p:nvPr/>
          </p:nvGrpSpPr>
          <p:grpSpPr>
            <a:xfrm>
              <a:off x="992313" y="2716755"/>
              <a:ext cx="2557807" cy="1740948"/>
              <a:chOff x="815250" y="2445080"/>
              <a:chExt cx="2557807" cy="1740948"/>
            </a:xfrm>
          </p:grpSpPr>
          <p:sp>
            <p:nvSpPr>
              <p:cNvPr id="485" name="Google Shape;485;p39"/>
              <p:cNvSpPr/>
              <p:nvPr/>
            </p:nvSpPr>
            <p:spPr>
              <a:xfrm>
                <a:off x="1706713" y="3142651"/>
                <a:ext cx="1666344" cy="1043266"/>
              </a:xfrm>
              <a:custGeom>
                <a:avLst/>
                <a:gdLst/>
                <a:ahLst/>
                <a:cxnLst/>
                <a:rect l="l" t="t" r="r" b="b"/>
                <a:pathLst>
                  <a:path w="14808" h="9271" extrusionOk="0">
                    <a:moveTo>
                      <a:pt x="1730" y="1"/>
                    </a:moveTo>
                    <a:cubicBezTo>
                      <a:pt x="1202" y="1"/>
                      <a:pt x="687" y="279"/>
                      <a:pt x="410" y="774"/>
                    </a:cubicBezTo>
                    <a:cubicBezTo>
                      <a:pt x="1" y="1502"/>
                      <a:pt x="263" y="2422"/>
                      <a:pt x="989" y="2831"/>
                    </a:cubicBezTo>
                    <a:cubicBezTo>
                      <a:pt x="1139" y="2916"/>
                      <a:pt x="1296" y="2970"/>
                      <a:pt x="1459" y="2997"/>
                    </a:cubicBezTo>
                    <a:cubicBezTo>
                      <a:pt x="1551" y="3015"/>
                      <a:pt x="1643" y="3024"/>
                      <a:pt x="1735" y="3024"/>
                    </a:cubicBezTo>
                    <a:cubicBezTo>
                      <a:pt x="1983" y="3024"/>
                      <a:pt x="2228" y="2961"/>
                      <a:pt x="2447" y="2841"/>
                    </a:cubicBezTo>
                    <a:lnTo>
                      <a:pt x="4869" y="4197"/>
                    </a:lnTo>
                    <a:lnTo>
                      <a:pt x="12566" y="9169"/>
                    </a:lnTo>
                    <a:cubicBezTo>
                      <a:pt x="12566" y="9169"/>
                      <a:pt x="12922" y="9271"/>
                      <a:pt x="13292" y="9271"/>
                    </a:cubicBezTo>
                    <a:cubicBezTo>
                      <a:pt x="13595" y="9271"/>
                      <a:pt x="13907" y="9203"/>
                      <a:pt x="14045" y="8958"/>
                    </a:cubicBezTo>
                    <a:lnTo>
                      <a:pt x="14501" y="8141"/>
                    </a:lnTo>
                    <a:cubicBezTo>
                      <a:pt x="14807" y="7596"/>
                      <a:pt x="13911" y="6768"/>
                      <a:pt x="13911" y="6768"/>
                    </a:cubicBezTo>
                    <a:lnTo>
                      <a:pt x="5655" y="2793"/>
                    </a:lnTo>
                    <a:lnTo>
                      <a:pt x="3237" y="1434"/>
                    </a:lnTo>
                    <a:cubicBezTo>
                      <a:pt x="3220" y="1094"/>
                      <a:pt x="3087" y="763"/>
                      <a:pt x="2855" y="508"/>
                    </a:cubicBezTo>
                    <a:cubicBezTo>
                      <a:pt x="2750" y="386"/>
                      <a:pt x="2617" y="279"/>
                      <a:pt x="2467" y="194"/>
                    </a:cubicBezTo>
                    <a:cubicBezTo>
                      <a:pt x="2234" y="63"/>
                      <a:pt x="1981" y="1"/>
                      <a:pt x="17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9"/>
              <p:cNvSpPr/>
              <p:nvPr/>
            </p:nvSpPr>
            <p:spPr>
              <a:xfrm>
                <a:off x="1831734" y="3467974"/>
                <a:ext cx="112417" cy="15192"/>
              </a:xfrm>
              <a:custGeom>
                <a:avLst/>
                <a:gdLst/>
                <a:ahLst/>
                <a:cxnLst/>
                <a:rect l="l" t="t" r="r" b="b"/>
                <a:pathLst>
                  <a:path w="999" h="135" extrusionOk="0">
                    <a:moveTo>
                      <a:pt x="1" y="1"/>
                    </a:moveTo>
                    <a:cubicBezTo>
                      <a:pt x="77" y="36"/>
                      <a:pt x="154" y="64"/>
                      <a:pt x="234" y="84"/>
                    </a:cubicBezTo>
                    <a:lnTo>
                      <a:pt x="234" y="84"/>
                    </a:lnTo>
                    <a:cubicBezTo>
                      <a:pt x="155" y="63"/>
                      <a:pt x="77" y="35"/>
                      <a:pt x="1" y="1"/>
                    </a:cubicBezTo>
                    <a:close/>
                    <a:moveTo>
                      <a:pt x="234" y="84"/>
                    </a:moveTo>
                    <a:cubicBezTo>
                      <a:pt x="359" y="118"/>
                      <a:pt x="486" y="134"/>
                      <a:pt x="614" y="134"/>
                    </a:cubicBezTo>
                    <a:cubicBezTo>
                      <a:pt x="614" y="134"/>
                      <a:pt x="615" y="134"/>
                      <a:pt x="616" y="134"/>
                    </a:cubicBezTo>
                    <a:lnTo>
                      <a:pt x="616" y="134"/>
                    </a:lnTo>
                    <a:cubicBezTo>
                      <a:pt x="524" y="134"/>
                      <a:pt x="436" y="124"/>
                      <a:pt x="348" y="106"/>
                    </a:cubicBezTo>
                    <a:cubicBezTo>
                      <a:pt x="310" y="101"/>
                      <a:pt x="271" y="94"/>
                      <a:pt x="234" y="84"/>
                    </a:cubicBezTo>
                    <a:close/>
                    <a:moveTo>
                      <a:pt x="998" y="83"/>
                    </a:moveTo>
                    <a:cubicBezTo>
                      <a:pt x="872" y="117"/>
                      <a:pt x="744" y="134"/>
                      <a:pt x="616" y="134"/>
                    </a:cubicBezTo>
                    <a:lnTo>
                      <a:pt x="616" y="134"/>
                    </a:lnTo>
                    <a:cubicBezTo>
                      <a:pt x="616" y="134"/>
                      <a:pt x="617" y="134"/>
                      <a:pt x="617" y="134"/>
                    </a:cubicBezTo>
                    <a:cubicBezTo>
                      <a:pt x="746" y="134"/>
                      <a:pt x="872" y="117"/>
                      <a:pt x="998" y="83"/>
                    </a:cubicBezTo>
                    <a:close/>
                  </a:path>
                </a:pathLst>
              </a:custGeom>
              <a:solidFill>
                <a:srgbClr val="CFC3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9"/>
              <p:cNvSpPr/>
              <p:nvPr/>
            </p:nvSpPr>
            <p:spPr>
              <a:xfrm>
                <a:off x="1870894" y="3345767"/>
                <a:ext cx="1441959" cy="840262"/>
              </a:xfrm>
              <a:custGeom>
                <a:avLst/>
                <a:gdLst/>
                <a:ahLst/>
                <a:cxnLst/>
                <a:rect l="l" t="t" r="r" b="b"/>
                <a:pathLst>
                  <a:path w="12814" h="7467" extrusionOk="0">
                    <a:moveTo>
                      <a:pt x="790" y="1"/>
                    </a:moveTo>
                    <a:cubicBezTo>
                      <a:pt x="552" y="430"/>
                      <a:pt x="283" y="832"/>
                      <a:pt x="0" y="1192"/>
                    </a:cubicBezTo>
                    <a:cubicBezTo>
                      <a:pt x="88" y="1210"/>
                      <a:pt x="177" y="1220"/>
                      <a:pt x="269" y="1220"/>
                    </a:cubicBezTo>
                    <a:cubicBezTo>
                      <a:pt x="398" y="1220"/>
                      <a:pt x="524" y="1203"/>
                      <a:pt x="651" y="1169"/>
                    </a:cubicBezTo>
                    <a:cubicBezTo>
                      <a:pt x="763" y="1138"/>
                      <a:pt x="876" y="1098"/>
                      <a:pt x="978" y="1040"/>
                    </a:cubicBezTo>
                    <a:cubicBezTo>
                      <a:pt x="981" y="1040"/>
                      <a:pt x="984" y="1036"/>
                      <a:pt x="988" y="1036"/>
                    </a:cubicBezTo>
                    <a:lnTo>
                      <a:pt x="1008" y="1046"/>
                    </a:lnTo>
                    <a:cubicBezTo>
                      <a:pt x="1011" y="1036"/>
                      <a:pt x="1019" y="1022"/>
                      <a:pt x="1025" y="1013"/>
                    </a:cubicBezTo>
                    <a:lnTo>
                      <a:pt x="1400" y="345"/>
                    </a:lnTo>
                    <a:lnTo>
                      <a:pt x="790" y="1"/>
                    </a:lnTo>
                    <a:close/>
                    <a:moveTo>
                      <a:pt x="1767" y="549"/>
                    </a:moveTo>
                    <a:lnTo>
                      <a:pt x="1393" y="1220"/>
                    </a:lnTo>
                    <a:cubicBezTo>
                      <a:pt x="1387" y="1230"/>
                      <a:pt x="1379" y="1241"/>
                      <a:pt x="1373" y="1250"/>
                    </a:cubicBezTo>
                    <a:lnTo>
                      <a:pt x="3410" y="2392"/>
                    </a:lnTo>
                    <a:lnTo>
                      <a:pt x="9520" y="6339"/>
                    </a:lnTo>
                    <a:cubicBezTo>
                      <a:pt x="9523" y="6298"/>
                      <a:pt x="9533" y="6257"/>
                      <a:pt x="9554" y="6220"/>
                    </a:cubicBezTo>
                    <a:lnTo>
                      <a:pt x="10109" y="5229"/>
                    </a:lnTo>
                    <a:lnTo>
                      <a:pt x="1767" y="549"/>
                    </a:lnTo>
                    <a:close/>
                    <a:moveTo>
                      <a:pt x="10657" y="5536"/>
                    </a:moveTo>
                    <a:lnTo>
                      <a:pt x="10102" y="6526"/>
                    </a:lnTo>
                    <a:cubicBezTo>
                      <a:pt x="10075" y="6578"/>
                      <a:pt x="10031" y="6615"/>
                      <a:pt x="9983" y="6639"/>
                    </a:cubicBezTo>
                    <a:lnTo>
                      <a:pt x="11107" y="7364"/>
                    </a:lnTo>
                    <a:cubicBezTo>
                      <a:pt x="11107" y="7364"/>
                      <a:pt x="11325" y="7426"/>
                      <a:pt x="11601" y="7453"/>
                    </a:cubicBezTo>
                    <a:cubicBezTo>
                      <a:pt x="11676" y="7463"/>
                      <a:pt x="11754" y="7466"/>
                      <a:pt x="11833" y="7466"/>
                    </a:cubicBezTo>
                    <a:lnTo>
                      <a:pt x="11887" y="7466"/>
                    </a:lnTo>
                    <a:cubicBezTo>
                      <a:pt x="12173" y="7457"/>
                      <a:pt x="12456" y="7385"/>
                      <a:pt x="12582" y="7153"/>
                    </a:cubicBezTo>
                    <a:lnTo>
                      <a:pt x="12814" y="6745"/>
                    </a:lnTo>
                    <a:lnTo>
                      <a:pt x="10657" y="5536"/>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9"/>
              <p:cNvSpPr/>
              <p:nvPr/>
            </p:nvSpPr>
            <p:spPr>
              <a:xfrm>
                <a:off x="1926372" y="3172921"/>
                <a:ext cx="101727" cy="172959"/>
              </a:xfrm>
              <a:custGeom>
                <a:avLst/>
                <a:gdLst/>
                <a:ahLst/>
                <a:cxnLst/>
                <a:rect l="l" t="t" r="r" b="b"/>
                <a:pathLst>
                  <a:path w="904" h="1537" extrusionOk="0">
                    <a:moveTo>
                      <a:pt x="634" y="1"/>
                    </a:moveTo>
                    <a:cubicBezTo>
                      <a:pt x="471" y="440"/>
                      <a:pt x="270" y="886"/>
                      <a:pt x="25" y="1326"/>
                    </a:cubicBezTo>
                    <a:cubicBezTo>
                      <a:pt x="25" y="1326"/>
                      <a:pt x="25" y="1329"/>
                      <a:pt x="21" y="1329"/>
                    </a:cubicBezTo>
                    <a:cubicBezTo>
                      <a:pt x="21" y="1332"/>
                      <a:pt x="21" y="1335"/>
                      <a:pt x="18" y="1335"/>
                    </a:cubicBezTo>
                    <a:cubicBezTo>
                      <a:pt x="18" y="1339"/>
                      <a:pt x="18" y="1339"/>
                      <a:pt x="15" y="1343"/>
                    </a:cubicBezTo>
                    <a:lnTo>
                      <a:pt x="15" y="1346"/>
                    </a:lnTo>
                    <a:cubicBezTo>
                      <a:pt x="11" y="1349"/>
                      <a:pt x="11" y="1353"/>
                      <a:pt x="7" y="1356"/>
                    </a:cubicBezTo>
                    <a:lnTo>
                      <a:pt x="7" y="1359"/>
                    </a:lnTo>
                    <a:cubicBezTo>
                      <a:pt x="4" y="1363"/>
                      <a:pt x="1" y="1367"/>
                      <a:pt x="1" y="1370"/>
                    </a:cubicBezTo>
                    <a:lnTo>
                      <a:pt x="297" y="1537"/>
                    </a:lnTo>
                    <a:cubicBezTo>
                      <a:pt x="539" y="1107"/>
                      <a:pt x="743" y="672"/>
                      <a:pt x="903" y="239"/>
                    </a:cubicBezTo>
                    <a:cubicBezTo>
                      <a:pt x="825" y="147"/>
                      <a:pt x="737" y="68"/>
                      <a:pt x="634"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9"/>
              <p:cNvSpPr/>
              <p:nvPr/>
            </p:nvSpPr>
            <p:spPr>
              <a:xfrm>
                <a:off x="1831734" y="3326974"/>
                <a:ext cx="128059" cy="153041"/>
              </a:xfrm>
              <a:custGeom>
                <a:avLst/>
                <a:gdLst/>
                <a:ahLst/>
                <a:cxnLst/>
                <a:rect l="l" t="t" r="r" b="b"/>
                <a:pathLst>
                  <a:path w="1138" h="1360" extrusionOk="0">
                    <a:moveTo>
                      <a:pt x="842" y="1"/>
                    </a:moveTo>
                    <a:cubicBezTo>
                      <a:pt x="839" y="4"/>
                      <a:pt x="839" y="7"/>
                      <a:pt x="835" y="11"/>
                    </a:cubicBezTo>
                    <a:cubicBezTo>
                      <a:pt x="835" y="15"/>
                      <a:pt x="835" y="15"/>
                      <a:pt x="831" y="15"/>
                    </a:cubicBezTo>
                    <a:cubicBezTo>
                      <a:pt x="831" y="18"/>
                      <a:pt x="828" y="21"/>
                      <a:pt x="828" y="25"/>
                    </a:cubicBezTo>
                    <a:cubicBezTo>
                      <a:pt x="828" y="25"/>
                      <a:pt x="828" y="28"/>
                      <a:pt x="825" y="28"/>
                    </a:cubicBezTo>
                    <a:cubicBezTo>
                      <a:pt x="825" y="31"/>
                      <a:pt x="825" y="31"/>
                      <a:pt x="821" y="35"/>
                    </a:cubicBezTo>
                    <a:cubicBezTo>
                      <a:pt x="821" y="38"/>
                      <a:pt x="821" y="38"/>
                      <a:pt x="818" y="38"/>
                    </a:cubicBezTo>
                    <a:cubicBezTo>
                      <a:pt x="818" y="42"/>
                      <a:pt x="815" y="45"/>
                      <a:pt x="815" y="48"/>
                    </a:cubicBezTo>
                    <a:lnTo>
                      <a:pt x="815" y="52"/>
                    </a:lnTo>
                    <a:cubicBezTo>
                      <a:pt x="811" y="56"/>
                      <a:pt x="808" y="59"/>
                      <a:pt x="808" y="62"/>
                    </a:cubicBezTo>
                    <a:cubicBezTo>
                      <a:pt x="808" y="62"/>
                      <a:pt x="804" y="62"/>
                      <a:pt x="804" y="65"/>
                    </a:cubicBezTo>
                    <a:cubicBezTo>
                      <a:pt x="804" y="69"/>
                      <a:pt x="801" y="72"/>
                      <a:pt x="801" y="72"/>
                    </a:cubicBezTo>
                    <a:cubicBezTo>
                      <a:pt x="801" y="76"/>
                      <a:pt x="798" y="76"/>
                      <a:pt x="798" y="76"/>
                    </a:cubicBezTo>
                    <a:cubicBezTo>
                      <a:pt x="798" y="79"/>
                      <a:pt x="794" y="83"/>
                      <a:pt x="794" y="86"/>
                    </a:cubicBezTo>
                    <a:cubicBezTo>
                      <a:pt x="794" y="86"/>
                      <a:pt x="790" y="86"/>
                      <a:pt x="790" y="89"/>
                    </a:cubicBezTo>
                    <a:cubicBezTo>
                      <a:pt x="790" y="92"/>
                      <a:pt x="787" y="96"/>
                      <a:pt x="784" y="100"/>
                    </a:cubicBezTo>
                    <a:cubicBezTo>
                      <a:pt x="777" y="113"/>
                      <a:pt x="770" y="123"/>
                      <a:pt x="763" y="137"/>
                    </a:cubicBezTo>
                    <a:cubicBezTo>
                      <a:pt x="529" y="539"/>
                      <a:pt x="273" y="914"/>
                      <a:pt x="1" y="1254"/>
                    </a:cubicBezTo>
                    <a:cubicBezTo>
                      <a:pt x="113" y="1305"/>
                      <a:pt x="229" y="1343"/>
                      <a:pt x="348" y="1359"/>
                    </a:cubicBezTo>
                    <a:cubicBezTo>
                      <a:pt x="631" y="999"/>
                      <a:pt x="900" y="597"/>
                      <a:pt x="1138" y="168"/>
                    </a:cubicBezTo>
                    <a:lnTo>
                      <a:pt x="842" y="1"/>
                    </a:ln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9"/>
              <p:cNvSpPr/>
              <p:nvPr/>
            </p:nvSpPr>
            <p:spPr>
              <a:xfrm>
                <a:off x="1104677" y="2550858"/>
                <a:ext cx="949866" cy="1163335"/>
              </a:xfrm>
              <a:custGeom>
                <a:avLst/>
                <a:gdLst/>
                <a:ahLst/>
                <a:cxnLst/>
                <a:rect l="l" t="t" r="r" b="b"/>
                <a:pathLst>
                  <a:path w="8441" h="10338" extrusionOk="0">
                    <a:moveTo>
                      <a:pt x="4806" y="0"/>
                    </a:moveTo>
                    <a:cubicBezTo>
                      <a:pt x="4415" y="140"/>
                      <a:pt x="4016" y="352"/>
                      <a:pt x="3628" y="621"/>
                    </a:cubicBezTo>
                    <a:cubicBezTo>
                      <a:pt x="3505" y="699"/>
                      <a:pt x="3386" y="791"/>
                      <a:pt x="3266" y="883"/>
                    </a:cubicBezTo>
                    <a:cubicBezTo>
                      <a:pt x="2477" y="1509"/>
                      <a:pt x="1730" y="2381"/>
                      <a:pt x="1138" y="3441"/>
                    </a:cubicBezTo>
                    <a:cubicBezTo>
                      <a:pt x="545" y="4500"/>
                      <a:pt x="188" y="5593"/>
                      <a:pt x="68" y="6595"/>
                    </a:cubicBezTo>
                    <a:cubicBezTo>
                      <a:pt x="48" y="6741"/>
                      <a:pt x="34" y="6887"/>
                      <a:pt x="28" y="7034"/>
                    </a:cubicBezTo>
                    <a:cubicBezTo>
                      <a:pt x="1" y="7508"/>
                      <a:pt x="31" y="7957"/>
                      <a:pt x="116" y="8363"/>
                    </a:cubicBezTo>
                    <a:lnTo>
                      <a:pt x="3634" y="10338"/>
                    </a:lnTo>
                    <a:cubicBezTo>
                      <a:pt x="4026" y="10198"/>
                      <a:pt x="4425" y="9987"/>
                      <a:pt x="4813" y="9718"/>
                    </a:cubicBezTo>
                    <a:cubicBezTo>
                      <a:pt x="4936" y="9636"/>
                      <a:pt x="5052" y="9551"/>
                      <a:pt x="5171" y="9456"/>
                    </a:cubicBezTo>
                    <a:cubicBezTo>
                      <a:pt x="5961" y="8829"/>
                      <a:pt x="6707" y="7957"/>
                      <a:pt x="7303" y="6898"/>
                    </a:cubicBezTo>
                    <a:cubicBezTo>
                      <a:pt x="7896" y="5838"/>
                      <a:pt x="8253" y="4749"/>
                      <a:pt x="8372" y="3747"/>
                    </a:cubicBezTo>
                    <a:cubicBezTo>
                      <a:pt x="8393" y="3597"/>
                      <a:pt x="8406" y="3451"/>
                      <a:pt x="8413" y="3304"/>
                    </a:cubicBezTo>
                    <a:cubicBezTo>
                      <a:pt x="8441" y="2831"/>
                      <a:pt x="8410" y="2381"/>
                      <a:pt x="8325" y="1976"/>
                    </a:cubicBezTo>
                    <a:lnTo>
                      <a:pt x="48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9"/>
              <p:cNvSpPr/>
              <p:nvPr/>
            </p:nvSpPr>
            <p:spPr>
              <a:xfrm>
                <a:off x="1107716" y="3292878"/>
                <a:ext cx="578404" cy="351994"/>
              </a:xfrm>
              <a:custGeom>
                <a:avLst/>
                <a:gdLst/>
                <a:ahLst/>
                <a:cxnLst/>
                <a:rect l="l" t="t" r="r" b="b"/>
                <a:pathLst>
                  <a:path w="5140" h="3128" extrusionOk="0">
                    <a:moveTo>
                      <a:pt x="38" y="1"/>
                    </a:moveTo>
                    <a:cubicBezTo>
                      <a:pt x="18" y="150"/>
                      <a:pt x="4" y="297"/>
                      <a:pt x="1" y="444"/>
                    </a:cubicBezTo>
                    <a:lnTo>
                      <a:pt x="4786" y="3127"/>
                    </a:lnTo>
                    <a:cubicBezTo>
                      <a:pt x="4905" y="3046"/>
                      <a:pt x="5025" y="2961"/>
                      <a:pt x="5140" y="2865"/>
                    </a:cubicBezTo>
                    <a:lnTo>
                      <a:pt x="3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9"/>
              <p:cNvSpPr/>
              <p:nvPr/>
            </p:nvSpPr>
            <p:spPr>
              <a:xfrm>
                <a:off x="1472200" y="2620964"/>
                <a:ext cx="578854" cy="351994"/>
              </a:xfrm>
              <a:custGeom>
                <a:avLst/>
                <a:gdLst/>
                <a:ahLst/>
                <a:cxnLst/>
                <a:rect l="l" t="t" r="r" b="b"/>
                <a:pathLst>
                  <a:path w="5144" h="3128" extrusionOk="0">
                    <a:moveTo>
                      <a:pt x="358" y="1"/>
                    </a:moveTo>
                    <a:cubicBezTo>
                      <a:pt x="239" y="79"/>
                      <a:pt x="120" y="171"/>
                      <a:pt x="0" y="263"/>
                    </a:cubicBezTo>
                    <a:lnTo>
                      <a:pt x="5106" y="3128"/>
                    </a:lnTo>
                    <a:cubicBezTo>
                      <a:pt x="5123" y="2978"/>
                      <a:pt x="5137" y="2828"/>
                      <a:pt x="5144" y="2685"/>
                    </a:cubicBezTo>
                    <a:lnTo>
                      <a:pt x="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9"/>
              <p:cNvSpPr/>
              <p:nvPr/>
            </p:nvSpPr>
            <p:spPr>
              <a:xfrm>
                <a:off x="1686007" y="3467974"/>
                <a:ext cx="145839" cy="147302"/>
              </a:xfrm>
              <a:custGeom>
                <a:avLst/>
                <a:gdLst/>
                <a:ahLst/>
                <a:cxnLst/>
                <a:rect l="l" t="t" r="r" b="b"/>
                <a:pathLst>
                  <a:path w="1296" h="1309" extrusionOk="0">
                    <a:moveTo>
                      <a:pt x="1296" y="1"/>
                    </a:moveTo>
                    <a:cubicBezTo>
                      <a:pt x="940" y="451"/>
                      <a:pt x="555" y="847"/>
                      <a:pt x="159" y="1180"/>
                    </a:cubicBezTo>
                    <a:lnTo>
                      <a:pt x="159" y="1180"/>
                    </a:lnTo>
                    <a:cubicBezTo>
                      <a:pt x="556" y="846"/>
                      <a:pt x="940" y="452"/>
                      <a:pt x="1296" y="1"/>
                    </a:cubicBezTo>
                    <a:close/>
                    <a:moveTo>
                      <a:pt x="159" y="1180"/>
                    </a:moveTo>
                    <a:lnTo>
                      <a:pt x="159" y="1180"/>
                    </a:lnTo>
                    <a:cubicBezTo>
                      <a:pt x="114" y="1218"/>
                      <a:pt x="69" y="1255"/>
                      <a:pt x="23" y="1291"/>
                    </a:cubicBezTo>
                    <a:lnTo>
                      <a:pt x="23" y="1291"/>
                    </a:lnTo>
                    <a:cubicBezTo>
                      <a:pt x="69" y="1255"/>
                      <a:pt x="114" y="1218"/>
                      <a:pt x="159" y="1180"/>
                    </a:cubicBezTo>
                    <a:close/>
                    <a:moveTo>
                      <a:pt x="23" y="1291"/>
                    </a:moveTo>
                    <a:cubicBezTo>
                      <a:pt x="17" y="1296"/>
                      <a:pt x="11" y="1301"/>
                      <a:pt x="5" y="1306"/>
                    </a:cubicBezTo>
                    <a:cubicBezTo>
                      <a:pt x="1" y="1306"/>
                      <a:pt x="1" y="1306"/>
                      <a:pt x="1" y="1309"/>
                    </a:cubicBezTo>
                    <a:cubicBezTo>
                      <a:pt x="8" y="1303"/>
                      <a:pt x="16" y="1297"/>
                      <a:pt x="23" y="1291"/>
                    </a:cubicBezTo>
                    <a:close/>
                  </a:path>
                </a:pathLst>
              </a:custGeom>
              <a:solidFill>
                <a:srgbClr val="F4D2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9"/>
              <p:cNvSpPr/>
              <p:nvPr/>
            </p:nvSpPr>
            <p:spPr>
              <a:xfrm>
                <a:off x="1831734" y="3467974"/>
                <a:ext cx="113" cy="113"/>
              </a:xfrm>
              <a:custGeom>
                <a:avLst/>
                <a:gdLst/>
                <a:ahLst/>
                <a:cxnLst/>
                <a:rect l="l" t="t" r="r" b="b"/>
                <a:pathLst>
                  <a:path w="1" h="1" extrusionOk="0">
                    <a:moveTo>
                      <a:pt x="1" y="1"/>
                    </a:moveTo>
                    <a:lnTo>
                      <a:pt x="1" y="1"/>
                    </a:lnTo>
                    <a:lnTo>
                      <a:pt x="1" y="1"/>
                    </a:lnTo>
                    <a:lnTo>
                      <a:pt x="1" y="1"/>
                    </a:lnTo>
                    <a:close/>
                  </a:path>
                </a:pathLst>
              </a:custGeom>
              <a:solidFill>
                <a:srgbClr val="C7A1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9"/>
              <p:cNvSpPr/>
              <p:nvPr/>
            </p:nvSpPr>
            <p:spPr>
              <a:xfrm>
                <a:off x="1926372" y="3322023"/>
                <a:ext cx="2813" cy="5064"/>
              </a:xfrm>
              <a:custGeom>
                <a:avLst/>
                <a:gdLst/>
                <a:ahLst/>
                <a:cxnLst/>
                <a:rect l="l" t="t" r="r" b="b"/>
                <a:pathLst>
                  <a:path w="25" h="45" extrusionOk="0">
                    <a:moveTo>
                      <a:pt x="1" y="45"/>
                    </a:moveTo>
                    <a:lnTo>
                      <a:pt x="1" y="45"/>
                    </a:lnTo>
                    <a:lnTo>
                      <a:pt x="1" y="45"/>
                    </a:lnTo>
                    <a:lnTo>
                      <a:pt x="1" y="45"/>
                    </a:lnTo>
                    <a:close/>
                    <a:moveTo>
                      <a:pt x="7" y="34"/>
                    </a:moveTo>
                    <a:cubicBezTo>
                      <a:pt x="4" y="38"/>
                      <a:pt x="1" y="42"/>
                      <a:pt x="1" y="45"/>
                    </a:cubicBezTo>
                    <a:cubicBezTo>
                      <a:pt x="1" y="42"/>
                      <a:pt x="4" y="38"/>
                      <a:pt x="7" y="34"/>
                    </a:cubicBezTo>
                    <a:close/>
                    <a:moveTo>
                      <a:pt x="15" y="21"/>
                    </a:moveTo>
                    <a:cubicBezTo>
                      <a:pt x="11" y="24"/>
                      <a:pt x="11" y="28"/>
                      <a:pt x="7" y="31"/>
                    </a:cubicBezTo>
                    <a:cubicBezTo>
                      <a:pt x="11" y="28"/>
                      <a:pt x="11" y="24"/>
                      <a:pt x="15" y="21"/>
                    </a:cubicBezTo>
                    <a:close/>
                    <a:moveTo>
                      <a:pt x="18" y="10"/>
                    </a:moveTo>
                    <a:cubicBezTo>
                      <a:pt x="18" y="14"/>
                      <a:pt x="18" y="14"/>
                      <a:pt x="15" y="18"/>
                    </a:cubicBezTo>
                    <a:cubicBezTo>
                      <a:pt x="18" y="14"/>
                      <a:pt x="18" y="14"/>
                      <a:pt x="18" y="10"/>
                    </a:cubicBezTo>
                    <a:close/>
                    <a:moveTo>
                      <a:pt x="25" y="1"/>
                    </a:moveTo>
                    <a:cubicBezTo>
                      <a:pt x="25" y="1"/>
                      <a:pt x="25" y="4"/>
                      <a:pt x="21" y="4"/>
                    </a:cubicBezTo>
                    <a:cubicBezTo>
                      <a:pt x="25" y="4"/>
                      <a:pt x="25" y="1"/>
                      <a:pt x="25" y="1"/>
                    </a:cubicBezTo>
                    <a:close/>
                  </a:path>
                </a:pathLst>
              </a:custGeom>
              <a:solidFill>
                <a:srgbClr val="4A230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9"/>
              <p:cNvSpPr/>
              <p:nvPr/>
            </p:nvSpPr>
            <p:spPr>
              <a:xfrm>
                <a:off x="1831734" y="3326974"/>
                <a:ext cx="94750" cy="141113"/>
              </a:xfrm>
              <a:custGeom>
                <a:avLst/>
                <a:gdLst/>
                <a:ahLst/>
                <a:cxnLst/>
                <a:rect l="l" t="t" r="r" b="b"/>
                <a:pathLst>
                  <a:path w="842" h="1254" extrusionOk="0">
                    <a:moveTo>
                      <a:pt x="763" y="137"/>
                    </a:moveTo>
                    <a:cubicBezTo>
                      <a:pt x="529" y="539"/>
                      <a:pt x="273" y="914"/>
                      <a:pt x="1" y="1254"/>
                    </a:cubicBezTo>
                    <a:lnTo>
                      <a:pt x="1" y="1254"/>
                    </a:lnTo>
                    <a:cubicBezTo>
                      <a:pt x="273" y="914"/>
                      <a:pt x="529" y="539"/>
                      <a:pt x="763" y="137"/>
                    </a:cubicBezTo>
                    <a:close/>
                    <a:moveTo>
                      <a:pt x="784" y="100"/>
                    </a:moveTo>
                    <a:cubicBezTo>
                      <a:pt x="777" y="113"/>
                      <a:pt x="770" y="123"/>
                      <a:pt x="763" y="137"/>
                    </a:cubicBezTo>
                    <a:cubicBezTo>
                      <a:pt x="770" y="123"/>
                      <a:pt x="777" y="113"/>
                      <a:pt x="784" y="100"/>
                    </a:cubicBezTo>
                    <a:close/>
                    <a:moveTo>
                      <a:pt x="790" y="89"/>
                    </a:moveTo>
                    <a:cubicBezTo>
                      <a:pt x="790" y="92"/>
                      <a:pt x="787" y="96"/>
                      <a:pt x="784" y="100"/>
                    </a:cubicBezTo>
                    <a:cubicBezTo>
                      <a:pt x="787" y="96"/>
                      <a:pt x="790" y="92"/>
                      <a:pt x="790" y="89"/>
                    </a:cubicBezTo>
                    <a:close/>
                    <a:moveTo>
                      <a:pt x="798" y="76"/>
                    </a:moveTo>
                    <a:cubicBezTo>
                      <a:pt x="798" y="79"/>
                      <a:pt x="794" y="83"/>
                      <a:pt x="794" y="86"/>
                    </a:cubicBezTo>
                    <a:cubicBezTo>
                      <a:pt x="794" y="83"/>
                      <a:pt x="798" y="79"/>
                      <a:pt x="798" y="76"/>
                    </a:cubicBezTo>
                    <a:close/>
                    <a:moveTo>
                      <a:pt x="804" y="65"/>
                    </a:moveTo>
                    <a:cubicBezTo>
                      <a:pt x="804" y="69"/>
                      <a:pt x="801" y="72"/>
                      <a:pt x="801" y="72"/>
                    </a:cubicBezTo>
                    <a:cubicBezTo>
                      <a:pt x="801" y="72"/>
                      <a:pt x="804" y="69"/>
                      <a:pt x="804" y="65"/>
                    </a:cubicBezTo>
                    <a:close/>
                    <a:moveTo>
                      <a:pt x="815" y="52"/>
                    </a:moveTo>
                    <a:cubicBezTo>
                      <a:pt x="811" y="56"/>
                      <a:pt x="808" y="59"/>
                      <a:pt x="808" y="62"/>
                    </a:cubicBezTo>
                    <a:cubicBezTo>
                      <a:pt x="808" y="59"/>
                      <a:pt x="811" y="56"/>
                      <a:pt x="815" y="52"/>
                    </a:cubicBezTo>
                    <a:close/>
                    <a:moveTo>
                      <a:pt x="818" y="38"/>
                    </a:moveTo>
                    <a:cubicBezTo>
                      <a:pt x="818" y="42"/>
                      <a:pt x="815" y="45"/>
                      <a:pt x="815" y="48"/>
                    </a:cubicBezTo>
                    <a:cubicBezTo>
                      <a:pt x="815" y="45"/>
                      <a:pt x="818" y="42"/>
                      <a:pt x="818" y="38"/>
                    </a:cubicBezTo>
                    <a:close/>
                    <a:moveTo>
                      <a:pt x="825" y="28"/>
                    </a:moveTo>
                    <a:cubicBezTo>
                      <a:pt x="825" y="31"/>
                      <a:pt x="825" y="31"/>
                      <a:pt x="821" y="35"/>
                    </a:cubicBezTo>
                    <a:cubicBezTo>
                      <a:pt x="825" y="31"/>
                      <a:pt x="825" y="31"/>
                      <a:pt x="825" y="28"/>
                    </a:cubicBezTo>
                    <a:close/>
                    <a:moveTo>
                      <a:pt x="831" y="15"/>
                    </a:moveTo>
                    <a:cubicBezTo>
                      <a:pt x="831" y="18"/>
                      <a:pt x="828" y="21"/>
                      <a:pt x="828" y="25"/>
                    </a:cubicBezTo>
                    <a:cubicBezTo>
                      <a:pt x="828" y="21"/>
                      <a:pt x="831" y="18"/>
                      <a:pt x="831" y="15"/>
                    </a:cubicBezTo>
                    <a:close/>
                    <a:moveTo>
                      <a:pt x="842" y="1"/>
                    </a:moveTo>
                    <a:cubicBezTo>
                      <a:pt x="839" y="4"/>
                      <a:pt x="839" y="7"/>
                      <a:pt x="835" y="11"/>
                    </a:cubicBezTo>
                    <a:cubicBezTo>
                      <a:pt x="839" y="7"/>
                      <a:pt x="839" y="4"/>
                      <a:pt x="842" y="1"/>
                    </a:cubicBezTo>
                    <a:close/>
                  </a:path>
                </a:pathLst>
              </a:custGeom>
              <a:solidFill>
                <a:srgbClr val="3C1B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9"/>
              <p:cNvSpPr/>
              <p:nvPr/>
            </p:nvSpPr>
            <p:spPr>
              <a:xfrm>
                <a:off x="1349880" y="2722916"/>
                <a:ext cx="709614" cy="959093"/>
              </a:xfrm>
              <a:custGeom>
                <a:avLst/>
                <a:gdLst/>
                <a:ahLst/>
                <a:cxnLst/>
                <a:rect l="l" t="t" r="r" b="b"/>
                <a:pathLst>
                  <a:path w="6306" h="8523" extrusionOk="0">
                    <a:moveTo>
                      <a:pt x="4082" y="1"/>
                    </a:moveTo>
                    <a:lnTo>
                      <a:pt x="3836" y="437"/>
                    </a:lnTo>
                    <a:lnTo>
                      <a:pt x="6231" y="1779"/>
                    </a:lnTo>
                    <a:cubicBezTo>
                      <a:pt x="6224" y="1922"/>
                      <a:pt x="6210" y="2072"/>
                      <a:pt x="6193" y="2222"/>
                    </a:cubicBezTo>
                    <a:lnTo>
                      <a:pt x="3639" y="791"/>
                    </a:lnTo>
                    <a:lnTo>
                      <a:pt x="437" y="6496"/>
                    </a:lnTo>
                    <a:lnTo>
                      <a:pt x="2988" y="7930"/>
                    </a:lnTo>
                    <a:cubicBezTo>
                      <a:pt x="2988" y="7927"/>
                      <a:pt x="2988" y="7927"/>
                      <a:pt x="2992" y="7927"/>
                    </a:cubicBezTo>
                    <a:cubicBezTo>
                      <a:pt x="3442" y="7569"/>
                      <a:pt x="3881" y="7130"/>
                      <a:pt x="4283" y="6622"/>
                    </a:cubicBezTo>
                    <a:cubicBezTo>
                      <a:pt x="4555" y="6282"/>
                      <a:pt x="4811" y="5907"/>
                      <a:pt x="5045" y="5505"/>
                    </a:cubicBezTo>
                    <a:cubicBezTo>
                      <a:pt x="5052" y="5491"/>
                      <a:pt x="5059" y="5481"/>
                      <a:pt x="5066" y="5468"/>
                    </a:cubicBezTo>
                    <a:cubicBezTo>
                      <a:pt x="5069" y="5464"/>
                      <a:pt x="5072" y="5460"/>
                      <a:pt x="5072" y="5457"/>
                    </a:cubicBezTo>
                    <a:cubicBezTo>
                      <a:pt x="5072" y="5454"/>
                      <a:pt x="5076" y="5454"/>
                      <a:pt x="5076" y="5454"/>
                    </a:cubicBezTo>
                    <a:cubicBezTo>
                      <a:pt x="5076" y="5451"/>
                      <a:pt x="5080" y="5447"/>
                      <a:pt x="5080" y="5444"/>
                    </a:cubicBezTo>
                    <a:cubicBezTo>
                      <a:pt x="5080" y="5444"/>
                      <a:pt x="5083" y="5444"/>
                      <a:pt x="5083" y="5440"/>
                    </a:cubicBezTo>
                    <a:cubicBezTo>
                      <a:pt x="5083" y="5440"/>
                      <a:pt x="5086" y="5437"/>
                      <a:pt x="5086" y="5433"/>
                    </a:cubicBezTo>
                    <a:cubicBezTo>
                      <a:pt x="5086" y="5430"/>
                      <a:pt x="5090" y="5430"/>
                      <a:pt x="5090" y="5430"/>
                    </a:cubicBezTo>
                    <a:cubicBezTo>
                      <a:pt x="5090" y="5427"/>
                      <a:pt x="5093" y="5424"/>
                      <a:pt x="5097" y="5420"/>
                    </a:cubicBezTo>
                    <a:lnTo>
                      <a:pt x="5097" y="5416"/>
                    </a:lnTo>
                    <a:cubicBezTo>
                      <a:pt x="5097" y="5413"/>
                      <a:pt x="5100" y="5410"/>
                      <a:pt x="5100" y="5406"/>
                    </a:cubicBezTo>
                    <a:cubicBezTo>
                      <a:pt x="5103" y="5406"/>
                      <a:pt x="5103" y="5406"/>
                      <a:pt x="5103" y="5403"/>
                    </a:cubicBezTo>
                    <a:cubicBezTo>
                      <a:pt x="5107" y="5399"/>
                      <a:pt x="5107" y="5399"/>
                      <a:pt x="5107" y="5396"/>
                    </a:cubicBezTo>
                    <a:cubicBezTo>
                      <a:pt x="5110" y="5396"/>
                      <a:pt x="5110" y="5393"/>
                      <a:pt x="5110" y="5393"/>
                    </a:cubicBezTo>
                    <a:cubicBezTo>
                      <a:pt x="5110" y="5389"/>
                      <a:pt x="5113" y="5386"/>
                      <a:pt x="5113" y="5383"/>
                    </a:cubicBezTo>
                    <a:cubicBezTo>
                      <a:pt x="5117" y="5383"/>
                      <a:pt x="5117" y="5383"/>
                      <a:pt x="5117" y="5379"/>
                    </a:cubicBezTo>
                    <a:cubicBezTo>
                      <a:pt x="5121" y="5375"/>
                      <a:pt x="5121" y="5372"/>
                      <a:pt x="5124" y="5369"/>
                    </a:cubicBezTo>
                    <a:cubicBezTo>
                      <a:pt x="5124" y="5366"/>
                      <a:pt x="5127" y="5362"/>
                      <a:pt x="5130" y="5358"/>
                    </a:cubicBezTo>
                    <a:lnTo>
                      <a:pt x="5130" y="5355"/>
                    </a:lnTo>
                    <a:cubicBezTo>
                      <a:pt x="5134" y="5352"/>
                      <a:pt x="5134" y="5348"/>
                      <a:pt x="5138" y="5345"/>
                    </a:cubicBezTo>
                    <a:lnTo>
                      <a:pt x="5138" y="5342"/>
                    </a:lnTo>
                    <a:cubicBezTo>
                      <a:pt x="5141" y="5338"/>
                      <a:pt x="5141" y="5338"/>
                      <a:pt x="5141" y="5334"/>
                    </a:cubicBezTo>
                    <a:cubicBezTo>
                      <a:pt x="5144" y="5334"/>
                      <a:pt x="5144" y="5331"/>
                      <a:pt x="5144" y="5328"/>
                    </a:cubicBezTo>
                    <a:cubicBezTo>
                      <a:pt x="5148" y="5328"/>
                      <a:pt x="5148" y="5325"/>
                      <a:pt x="5148" y="5325"/>
                    </a:cubicBezTo>
                    <a:cubicBezTo>
                      <a:pt x="5948" y="3884"/>
                      <a:pt x="6306" y="2382"/>
                      <a:pt x="6234" y="1135"/>
                    </a:cubicBezTo>
                    <a:cubicBezTo>
                      <a:pt x="6146" y="1135"/>
                      <a:pt x="6064" y="1112"/>
                      <a:pt x="5985" y="1071"/>
                    </a:cubicBezTo>
                    <a:lnTo>
                      <a:pt x="4082" y="1"/>
                    </a:lnTo>
                    <a:close/>
                    <a:moveTo>
                      <a:pt x="240" y="6850"/>
                    </a:moveTo>
                    <a:lnTo>
                      <a:pt x="1" y="7276"/>
                    </a:lnTo>
                    <a:lnTo>
                      <a:pt x="1905" y="8346"/>
                    </a:lnTo>
                    <a:cubicBezTo>
                      <a:pt x="1980" y="8390"/>
                      <a:pt x="2045" y="8448"/>
                      <a:pt x="2093" y="8523"/>
                    </a:cubicBezTo>
                    <a:cubicBezTo>
                      <a:pt x="2273" y="8424"/>
                      <a:pt x="2453" y="8315"/>
                      <a:pt x="2631" y="8192"/>
                    </a:cubicBezTo>
                    <a:lnTo>
                      <a:pt x="240" y="685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9"/>
              <p:cNvSpPr/>
              <p:nvPr/>
            </p:nvSpPr>
            <p:spPr>
              <a:xfrm>
                <a:off x="1376775" y="3453908"/>
                <a:ext cx="309345" cy="190963"/>
              </a:xfrm>
              <a:custGeom>
                <a:avLst/>
                <a:gdLst/>
                <a:ahLst/>
                <a:cxnLst/>
                <a:rect l="l" t="t" r="r" b="b"/>
                <a:pathLst>
                  <a:path w="2749" h="1697" extrusionOk="0">
                    <a:moveTo>
                      <a:pt x="198" y="0"/>
                    </a:moveTo>
                    <a:lnTo>
                      <a:pt x="1" y="354"/>
                    </a:lnTo>
                    <a:lnTo>
                      <a:pt x="2392" y="1696"/>
                    </a:lnTo>
                    <a:cubicBezTo>
                      <a:pt x="2511" y="1615"/>
                      <a:pt x="2630" y="1526"/>
                      <a:pt x="2749" y="1434"/>
                    </a:cubicBezTo>
                    <a:lnTo>
                      <a:pt x="198" y="0"/>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9"/>
              <p:cNvSpPr/>
              <p:nvPr/>
            </p:nvSpPr>
            <p:spPr>
              <a:xfrm>
                <a:off x="1759265" y="2772091"/>
                <a:ext cx="291790" cy="200866"/>
              </a:xfrm>
              <a:custGeom>
                <a:avLst/>
                <a:gdLst/>
                <a:ahLst/>
                <a:cxnLst/>
                <a:rect l="l" t="t" r="r" b="b"/>
                <a:pathLst>
                  <a:path w="2593" h="1785" extrusionOk="0">
                    <a:moveTo>
                      <a:pt x="198" y="0"/>
                    </a:moveTo>
                    <a:lnTo>
                      <a:pt x="1" y="354"/>
                    </a:lnTo>
                    <a:lnTo>
                      <a:pt x="2555" y="1785"/>
                    </a:lnTo>
                    <a:cubicBezTo>
                      <a:pt x="2572" y="1635"/>
                      <a:pt x="2586" y="1485"/>
                      <a:pt x="2593" y="1342"/>
                    </a:cubicBezTo>
                    <a:lnTo>
                      <a:pt x="198" y="0"/>
                    </a:lnTo>
                    <a:close/>
                  </a:path>
                </a:pathLst>
              </a:custGeom>
              <a:solidFill>
                <a:srgbClr val="6525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9"/>
              <p:cNvSpPr/>
              <p:nvPr/>
            </p:nvSpPr>
            <p:spPr>
              <a:xfrm>
                <a:off x="1016116" y="3414072"/>
                <a:ext cx="583468" cy="405896"/>
              </a:xfrm>
              <a:custGeom>
                <a:avLst/>
                <a:gdLst/>
                <a:ahLst/>
                <a:cxnLst/>
                <a:rect l="l" t="t" r="r" b="b"/>
                <a:pathLst>
                  <a:path w="5185" h="3607" extrusionOk="0">
                    <a:moveTo>
                      <a:pt x="795" y="0"/>
                    </a:moveTo>
                    <a:cubicBezTo>
                      <a:pt x="547" y="0"/>
                      <a:pt x="285" y="158"/>
                      <a:pt x="134" y="426"/>
                    </a:cubicBezTo>
                    <a:cubicBezTo>
                      <a:pt x="31" y="610"/>
                      <a:pt x="0" y="810"/>
                      <a:pt x="31" y="988"/>
                    </a:cubicBezTo>
                    <a:cubicBezTo>
                      <a:pt x="65" y="1165"/>
                      <a:pt x="161" y="1318"/>
                      <a:pt x="313" y="1403"/>
                    </a:cubicBezTo>
                    <a:lnTo>
                      <a:pt x="4122" y="3539"/>
                    </a:lnTo>
                    <a:cubicBezTo>
                      <a:pt x="4204" y="3585"/>
                      <a:pt x="4295" y="3607"/>
                      <a:pt x="4387" y="3607"/>
                    </a:cubicBezTo>
                    <a:cubicBezTo>
                      <a:pt x="4636" y="3607"/>
                      <a:pt x="4899" y="3449"/>
                      <a:pt x="5048" y="3181"/>
                    </a:cubicBezTo>
                    <a:cubicBezTo>
                      <a:pt x="5154" y="2997"/>
                      <a:pt x="5185" y="2797"/>
                      <a:pt x="5150" y="2619"/>
                    </a:cubicBezTo>
                    <a:cubicBezTo>
                      <a:pt x="5120" y="2442"/>
                      <a:pt x="5021" y="2289"/>
                      <a:pt x="4871" y="2204"/>
                    </a:cubicBezTo>
                    <a:lnTo>
                      <a:pt x="1060" y="68"/>
                    </a:lnTo>
                    <a:cubicBezTo>
                      <a:pt x="978" y="22"/>
                      <a:pt x="887" y="0"/>
                      <a:pt x="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9"/>
              <p:cNvSpPr/>
              <p:nvPr/>
            </p:nvSpPr>
            <p:spPr>
              <a:xfrm>
                <a:off x="1347630" y="3540893"/>
                <a:ext cx="2363" cy="788"/>
              </a:xfrm>
              <a:custGeom>
                <a:avLst/>
                <a:gdLst/>
                <a:ahLst/>
                <a:cxnLst/>
                <a:rect l="l" t="t" r="r" b="b"/>
                <a:pathLst>
                  <a:path w="21" h="7" extrusionOk="0">
                    <a:moveTo>
                      <a:pt x="0" y="0"/>
                    </a:moveTo>
                    <a:lnTo>
                      <a:pt x="0" y="0"/>
                    </a:lnTo>
                    <a:lnTo>
                      <a:pt x="21" y="7"/>
                    </a:lnTo>
                    <a:lnTo>
                      <a:pt x="21" y="7"/>
                    </a:lnTo>
                    <a:close/>
                  </a:path>
                </a:pathLst>
              </a:custGeom>
              <a:solidFill>
                <a:srgbClr val="C392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9"/>
              <p:cNvSpPr/>
              <p:nvPr/>
            </p:nvSpPr>
            <p:spPr>
              <a:xfrm>
                <a:off x="1349880" y="3541568"/>
                <a:ext cx="235525" cy="140437"/>
              </a:xfrm>
              <a:custGeom>
                <a:avLst/>
                <a:gdLst/>
                <a:ahLst/>
                <a:cxnLst/>
                <a:rect l="l" t="t" r="r" b="b"/>
                <a:pathLst>
                  <a:path w="2093" h="1248" extrusionOk="0">
                    <a:moveTo>
                      <a:pt x="1" y="1"/>
                    </a:moveTo>
                    <a:lnTo>
                      <a:pt x="1" y="1"/>
                    </a:lnTo>
                    <a:lnTo>
                      <a:pt x="1905" y="1071"/>
                    </a:lnTo>
                    <a:cubicBezTo>
                      <a:pt x="1980" y="1115"/>
                      <a:pt x="2045" y="1173"/>
                      <a:pt x="2093" y="1248"/>
                    </a:cubicBezTo>
                    <a:lnTo>
                      <a:pt x="2093" y="1248"/>
                    </a:lnTo>
                    <a:cubicBezTo>
                      <a:pt x="2045" y="1173"/>
                      <a:pt x="1980" y="1115"/>
                      <a:pt x="1905" y="1071"/>
                    </a:cubicBezTo>
                    <a:close/>
                  </a:path>
                </a:pathLst>
              </a:custGeom>
              <a:solidFill>
                <a:srgbClr val="BB78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9"/>
              <p:cNvSpPr/>
              <p:nvPr/>
            </p:nvSpPr>
            <p:spPr>
              <a:xfrm>
                <a:off x="1263682" y="3540893"/>
                <a:ext cx="333651" cy="279074"/>
              </a:xfrm>
              <a:custGeom>
                <a:avLst/>
                <a:gdLst/>
                <a:ahLst/>
                <a:cxnLst/>
                <a:rect l="l" t="t" r="r" b="b"/>
                <a:pathLst>
                  <a:path w="2965" h="2480" extrusionOk="0">
                    <a:moveTo>
                      <a:pt x="746" y="0"/>
                    </a:moveTo>
                    <a:lnTo>
                      <a:pt x="1" y="1332"/>
                    </a:lnTo>
                    <a:lnTo>
                      <a:pt x="1922" y="2412"/>
                    </a:lnTo>
                    <a:cubicBezTo>
                      <a:pt x="2004" y="2456"/>
                      <a:pt x="2095" y="2480"/>
                      <a:pt x="2188" y="2480"/>
                    </a:cubicBezTo>
                    <a:cubicBezTo>
                      <a:pt x="2436" y="2480"/>
                      <a:pt x="2699" y="2324"/>
                      <a:pt x="2848" y="2054"/>
                    </a:cubicBezTo>
                    <a:cubicBezTo>
                      <a:pt x="2927" y="1918"/>
                      <a:pt x="2964" y="1772"/>
                      <a:pt x="2964" y="1632"/>
                    </a:cubicBezTo>
                    <a:cubicBezTo>
                      <a:pt x="2964" y="1584"/>
                      <a:pt x="2957" y="1536"/>
                      <a:pt x="2950" y="1492"/>
                    </a:cubicBezTo>
                    <a:cubicBezTo>
                      <a:pt x="2936" y="1404"/>
                      <a:pt x="2903" y="1322"/>
                      <a:pt x="2859" y="1254"/>
                    </a:cubicBezTo>
                    <a:cubicBezTo>
                      <a:pt x="2811" y="1179"/>
                      <a:pt x="2746" y="1121"/>
                      <a:pt x="2671" y="1077"/>
                    </a:cubicBezTo>
                    <a:lnTo>
                      <a:pt x="767" y="7"/>
                    </a:lnTo>
                    <a:lnTo>
                      <a:pt x="7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9"/>
              <p:cNvSpPr/>
              <p:nvPr/>
            </p:nvSpPr>
            <p:spPr>
              <a:xfrm>
                <a:off x="1559524" y="2445080"/>
                <a:ext cx="583581" cy="406008"/>
              </a:xfrm>
              <a:custGeom>
                <a:avLst/>
                <a:gdLst/>
                <a:ahLst/>
                <a:cxnLst/>
                <a:rect l="l" t="t" r="r" b="b"/>
                <a:pathLst>
                  <a:path w="5186" h="3608" extrusionOk="0">
                    <a:moveTo>
                      <a:pt x="795" y="0"/>
                    </a:moveTo>
                    <a:cubicBezTo>
                      <a:pt x="547" y="0"/>
                      <a:pt x="286" y="157"/>
                      <a:pt x="137" y="423"/>
                    </a:cubicBezTo>
                    <a:cubicBezTo>
                      <a:pt x="32" y="610"/>
                      <a:pt x="1" y="811"/>
                      <a:pt x="35" y="988"/>
                    </a:cubicBezTo>
                    <a:cubicBezTo>
                      <a:pt x="66" y="1165"/>
                      <a:pt x="164" y="1315"/>
                      <a:pt x="315" y="1400"/>
                    </a:cubicBezTo>
                    <a:lnTo>
                      <a:pt x="4122" y="3540"/>
                    </a:lnTo>
                    <a:cubicBezTo>
                      <a:pt x="4205" y="3586"/>
                      <a:pt x="4295" y="3608"/>
                      <a:pt x="4388" y="3608"/>
                    </a:cubicBezTo>
                    <a:cubicBezTo>
                      <a:pt x="4637" y="3608"/>
                      <a:pt x="4901" y="3450"/>
                      <a:pt x="5053" y="3182"/>
                    </a:cubicBezTo>
                    <a:cubicBezTo>
                      <a:pt x="5155" y="2998"/>
                      <a:pt x="5185" y="2797"/>
                      <a:pt x="5151" y="2620"/>
                    </a:cubicBezTo>
                    <a:cubicBezTo>
                      <a:pt x="5121" y="2443"/>
                      <a:pt x="5022" y="2289"/>
                      <a:pt x="4872" y="2204"/>
                    </a:cubicBezTo>
                    <a:lnTo>
                      <a:pt x="1064" y="69"/>
                    </a:lnTo>
                    <a:cubicBezTo>
                      <a:pt x="980" y="22"/>
                      <a:pt x="889" y="0"/>
                      <a:pt x="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9"/>
              <p:cNvSpPr/>
              <p:nvPr/>
            </p:nvSpPr>
            <p:spPr>
              <a:xfrm>
                <a:off x="1807202" y="2721790"/>
                <a:ext cx="2026" cy="1238"/>
              </a:xfrm>
              <a:custGeom>
                <a:avLst/>
                <a:gdLst/>
                <a:ahLst/>
                <a:cxnLst/>
                <a:rect l="l" t="t" r="r" b="b"/>
                <a:pathLst>
                  <a:path w="18" h="11" extrusionOk="0">
                    <a:moveTo>
                      <a:pt x="0" y="1"/>
                    </a:moveTo>
                    <a:lnTo>
                      <a:pt x="0" y="1"/>
                    </a:lnTo>
                    <a:lnTo>
                      <a:pt x="18" y="11"/>
                    </a:lnTo>
                    <a:close/>
                  </a:path>
                </a:pathLst>
              </a:custGeom>
              <a:solidFill>
                <a:srgbClr val="C392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9"/>
              <p:cNvSpPr/>
              <p:nvPr/>
            </p:nvSpPr>
            <p:spPr>
              <a:xfrm>
                <a:off x="1980048" y="3297942"/>
                <a:ext cx="138412" cy="195915"/>
              </a:xfrm>
              <a:custGeom>
                <a:avLst/>
                <a:gdLst/>
                <a:ahLst/>
                <a:cxnLst/>
                <a:rect l="l" t="t" r="r" b="b"/>
                <a:pathLst>
                  <a:path w="1230" h="1741" extrusionOk="0">
                    <a:moveTo>
                      <a:pt x="980" y="0"/>
                    </a:moveTo>
                    <a:cubicBezTo>
                      <a:pt x="908" y="0"/>
                      <a:pt x="841" y="35"/>
                      <a:pt x="805" y="99"/>
                    </a:cubicBezTo>
                    <a:lnTo>
                      <a:pt x="55" y="1438"/>
                    </a:lnTo>
                    <a:cubicBezTo>
                      <a:pt x="0" y="1532"/>
                      <a:pt x="41" y="1655"/>
                      <a:pt x="143" y="1713"/>
                    </a:cubicBezTo>
                    <a:cubicBezTo>
                      <a:pt x="177" y="1732"/>
                      <a:pt x="215" y="1741"/>
                      <a:pt x="252" y="1741"/>
                    </a:cubicBezTo>
                    <a:cubicBezTo>
                      <a:pt x="322" y="1741"/>
                      <a:pt x="389" y="1708"/>
                      <a:pt x="423" y="1645"/>
                    </a:cubicBezTo>
                    <a:lnTo>
                      <a:pt x="1176" y="303"/>
                    </a:lnTo>
                    <a:cubicBezTo>
                      <a:pt x="1230" y="207"/>
                      <a:pt x="1186" y="85"/>
                      <a:pt x="1087" y="27"/>
                    </a:cubicBezTo>
                    <a:cubicBezTo>
                      <a:pt x="1053" y="9"/>
                      <a:pt x="1016" y="0"/>
                      <a:pt x="9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9"/>
              <p:cNvSpPr/>
              <p:nvPr/>
            </p:nvSpPr>
            <p:spPr>
              <a:xfrm>
                <a:off x="1996140" y="3300980"/>
                <a:ext cx="118944" cy="192876"/>
              </a:xfrm>
              <a:custGeom>
                <a:avLst/>
                <a:gdLst/>
                <a:ahLst/>
                <a:cxnLst/>
                <a:rect l="l" t="t" r="r" b="b"/>
                <a:pathLst>
                  <a:path w="1057" h="1714" extrusionOk="0">
                    <a:moveTo>
                      <a:pt x="944" y="0"/>
                    </a:moveTo>
                    <a:lnTo>
                      <a:pt x="0" y="1686"/>
                    </a:lnTo>
                    <a:cubicBezTo>
                      <a:pt x="35" y="1703"/>
                      <a:pt x="72" y="1713"/>
                      <a:pt x="106" y="1713"/>
                    </a:cubicBezTo>
                    <a:cubicBezTo>
                      <a:pt x="178" y="1713"/>
                      <a:pt x="246" y="1680"/>
                      <a:pt x="280" y="1618"/>
                    </a:cubicBezTo>
                    <a:lnTo>
                      <a:pt x="1033" y="276"/>
                    </a:lnTo>
                    <a:cubicBezTo>
                      <a:pt x="1050" y="249"/>
                      <a:pt x="1057" y="218"/>
                      <a:pt x="1057" y="188"/>
                    </a:cubicBezTo>
                    <a:cubicBezTo>
                      <a:pt x="1057" y="116"/>
                      <a:pt x="1016" y="41"/>
                      <a:pt x="9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9"/>
              <p:cNvSpPr/>
              <p:nvPr/>
            </p:nvSpPr>
            <p:spPr>
              <a:xfrm>
                <a:off x="2937116" y="3806238"/>
                <a:ext cx="204805" cy="290102"/>
              </a:xfrm>
              <a:custGeom>
                <a:avLst/>
                <a:gdLst/>
                <a:ahLst/>
                <a:cxnLst/>
                <a:rect l="l" t="t" r="r" b="b"/>
                <a:pathLst>
                  <a:path w="1820" h="2578" extrusionOk="0">
                    <a:moveTo>
                      <a:pt x="1447" y="0"/>
                    </a:moveTo>
                    <a:cubicBezTo>
                      <a:pt x="1343" y="0"/>
                      <a:pt x="1244" y="51"/>
                      <a:pt x="1193" y="145"/>
                    </a:cubicBezTo>
                    <a:lnTo>
                      <a:pt x="79" y="2128"/>
                    </a:lnTo>
                    <a:cubicBezTo>
                      <a:pt x="0" y="2268"/>
                      <a:pt x="58" y="2452"/>
                      <a:pt x="212" y="2537"/>
                    </a:cubicBezTo>
                    <a:cubicBezTo>
                      <a:pt x="261" y="2564"/>
                      <a:pt x="316" y="2577"/>
                      <a:pt x="370" y="2577"/>
                    </a:cubicBezTo>
                    <a:cubicBezTo>
                      <a:pt x="474" y="2577"/>
                      <a:pt x="575" y="2527"/>
                      <a:pt x="627" y="2434"/>
                    </a:cubicBezTo>
                    <a:lnTo>
                      <a:pt x="1737" y="452"/>
                    </a:lnTo>
                    <a:cubicBezTo>
                      <a:pt x="1819" y="309"/>
                      <a:pt x="1758" y="125"/>
                      <a:pt x="1608" y="43"/>
                    </a:cubicBezTo>
                    <a:cubicBezTo>
                      <a:pt x="1557" y="14"/>
                      <a:pt x="1501" y="0"/>
                      <a:pt x="14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9"/>
              <p:cNvSpPr/>
              <p:nvPr/>
            </p:nvSpPr>
            <p:spPr>
              <a:xfrm>
                <a:off x="2960860" y="3811077"/>
                <a:ext cx="175997" cy="285264"/>
              </a:xfrm>
              <a:custGeom>
                <a:avLst/>
                <a:gdLst/>
                <a:ahLst/>
                <a:cxnLst/>
                <a:rect l="l" t="t" r="r" b="b"/>
                <a:pathLst>
                  <a:path w="1564" h="2535" extrusionOk="0">
                    <a:moveTo>
                      <a:pt x="1397" y="0"/>
                    </a:moveTo>
                    <a:lnTo>
                      <a:pt x="1" y="2494"/>
                    </a:lnTo>
                    <a:cubicBezTo>
                      <a:pt x="48" y="2521"/>
                      <a:pt x="106" y="2534"/>
                      <a:pt x="161" y="2534"/>
                    </a:cubicBezTo>
                    <a:cubicBezTo>
                      <a:pt x="263" y="2534"/>
                      <a:pt x="366" y="2484"/>
                      <a:pt x="416" y="2391"/>
                    </a:cubicBezTo>
                    <a:lnTo>
                      <a:pt x="1526" y="409"/>
                    </a:lnTo>
                    <a:cubicBezTo>
                      <a:pt x="1551" y="365"/>
                      <a:pt x="1564" y="321"/>
                      <a:pt x="1564" y="277"/>
                    </a:cubicBezTo>
                    <a:cubicBezTo>
                      <a:pt x="1564" y="168"/>
                      <a:pt x="1503" y="58"/>
                      <a:pt x="13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9"/>
              <p:cNvSpPr/>
              <p:nvPr/>
            </p:nvSpPr>
            <p:spPr>
              <a:xfrm>
                <a:off x="898410" y="3853613"/>
                <a:ext cx="930736" cy="172283"/>
              </a:xfrm>
              <a:custGeom>
                <a:avLst/>
                <a:gdLst/>
                <a:ahLst/>
                <a:cxnLst/>
                <a:rect l="l" t="t" r="r" b="b"/>
                <a:pathLst>
                  <a:path w="8271" h="1531" extrusionOk="0">
                    <a:moveTo>
                      <a:pt x="930" y="1"/>
                    </a:moveTo>
                    <a:cubicBezTo>
                      <a:pt x="419" y="1"/>
                      <a:pt x="1" y="345"/>
                      <a:pt x="1" y="763"/>
                    </a:cubicBezTo>
                    <a:cubicBezTo>
                      <a:pt x="1" y="975"/>
                      <a:pt x="106" y="1166"/>
                      <a:pt x="273" y="1305"/>
                    </a:cubicBezTo>
                    <a:cubicBezTo>
                      <a:pt x="444" y="1445"/>
                      <a:pt x="675" y="1530"/>
                      <a:pt x="930" y="1530"/>
                    </a:cubicBezTo>
                    <a:lnTo>
                      <a:pt x="7341" y="1530"/>
                    </a:lnTo>
                    <a:cubicBezTo>
                      <a:pt x="7852" y="1530"/>
                      <a:pt x="8271" y="1186"/>
                      <a:pt x="8271" y="763"/>
                    </a:cubicBezTo>
                    <a:cubicBezTo>
                      <a:pt x="8271" y="553"/>
                      <a:pt x="8165" y="362"/>
                      <a:pt x="7998" y="222"/>
                    </a:cubicBezTo>
                    <a:cubicBezTo>
                      <a:pt x="7831" y="86"/>
                      <a:pt x="7593" y="1"/>
                      <a:pt x="73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9"/>
              <p:cNvSpPr/>
              <p:nvPr/>
            </p:nvSpPr>
            <p:spPr>
              <a:xfrm>
                <a:off x="1360346" y="3853613"/>
                <a:ext cx="468800" cy="122433"/>
              </a:xfrm>
              <a:custGeom>
                <a:avLst/>
                <a:gdLst/>
                <a:ahLst/>
                <a:cxnLst/>
                <a:rect l="l" t="t" r="r" b="b"/>
                <a:pathLst>
                  <a:path w="4166" h="1088" extrusionOk="0">
                    <a:moveTo>
                      <a:pt x="0" y="1"/>
                    </a:moveTo>
                    <a:lnTo>
                      <a:pt x="0" y="1087"/>
                    </a:lnTo>
                    <a:lnTo>
                      <a:pt x="4080" y="1087"/>
                    </a:lnTo>
                    <a:cubicBezTo>
                      <a:pt x="4135" y="988"/>
                      <a:pt x="4166" y="880"/>
                      <a:pt x="4166" y="763"/>
                    </a:cubicBezTo>
                    <a:cubicBezTo>
                      <a:pt x="4166" y="553"/>
                      <a:pt x="4060" y="362"/>
                      <a:pt x="3893" y="222"/>
                    </a:cubicBezTo>
                    <a:cubicBezTo>
                      <a:pt x="3726" y="86"/>
                      <a:pt x="3488" y="1"/>
                      <a:pt x="3236" y="1"/>
                    </a:cubicBezTo>
                    <a:close/>
                  </a:path>
                </a:pathLst>
              </a:custGeom>
              <a:solidFill>
                <a:srgbClr val="201F2F">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9"/>
              <p:cNvSpPr/>
              <p:nvPr/>
            </p:nvSpPr>
            <p:spPr>
              <a:xfrm>
                <a:off x="815250" y="3975932"/>
                <a:ext cx="1097505" cy="210094"/>
              </a:xfrm>
              <a:custGeom>
                <a:avLst/>
                <a:gdLst/>
                <a:ahLst/>
                <a:cxnLst/>
                <a:rect l="l" t="t" r="r" b="b"/>
                <a:pathLst>
                  <a:path w="9753" h="1867" extrusionOk="0">
                    <a:moveTo>
                      <a:pt x="566" y="0"/>
                    </a:moveTo>
                    <a:cubicBezTo>
                      <a:pt x="253" y="0"/>
                      <a:pt x="1" y="256"/>
                      <a:pt x="1" y="566"/>
                    </a:cubicBezTo>
                    <a:lnTo>
                      <a:pt x="1" y="1866"/>
                    </a:lnTo>
                    <a:lnTo>
                      <a:pt x="9752" y="1866"/>
                    </a:lnTo>
                    <a:lnTo>
                      <a:pt x="9752" y="566"/>
                    </a:lnTo>
                    <a:cubicBezTo>
                      <a:pt x="9752" y="256"/>
                      <a:pt x="9496" y="0"/>
                      <a:pt x="91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9"/>
              <p:cNvSpPr/>
              <p:nvPr/>
            </p:nvSpPr>
            <p:spPr>
              <a:xfrm>
                <a:off x="1360346" y="3975932"/>
                <a:ext cx="552410" cy="156867"/>
              </a:xfrm>
              <a:custGeom>
                <a:avLst/>
                <a:gdLst/>
                <a:ahLst/>
                <a:cxnLst/>
                <a:rect l="l" t="t" r="r" b="b"/>
                <a:pathLst>
                  <a:path w="4909" h="1394" extrusionOk="0">
                    <a:moveTo>
                      <a:pt x="0" y="0"/>
                    </a:moveTo>
                    <a:lnTo>
                      <a:pt x="0" y="1393"/>
                    </a:lnTo>
                    <a:lnTo>
                      <a:pt x="4908" y="1393"/>
                    </a:lnTo>
                    <a:lnTo>
                      <a:pt x="4908" y="566"/>
                    </a:lnTo>
                    <a:cubicBezTo>
                      <a:pt x="4908" y="256"/>
                      <a:pt x="4652" y="0"/>
                      <a:pt x="43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9"/>
              <p:cNvSpPr/>
              <p:nvPr/>
            </p:nvSpPr>
            <p:spPr>
              <a:xfrm>
                <a:off x="815250" y="4132686"/>
                <a:ext cx="1097505" cy="53339"/>
              </a:xfrm>
              <a:custGeom>
                <a:avLst/>
                <a:gdLst/>
                <a:ahLst/>
                <a:cxnLst/>
                <a:rect l="l" t="t" r="r" b="b"/>
                <a:pathLst>
                  <a:path w="9753" h="474" extrusionOk="0">
                    <a:moveTo>
                      <a:pt x="1" y="0"/>
                    </a:moveTo>
                    <a:lnTo>
                      <a:pt x="1" y="473"/>
                    </a:lnTo>
                    <a:lnTo>
                      <a:pt x="9752" y="473"/>
                    </a:lnTo>
                    <a:lnTo>
                      <a:pt x="97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9"/>
              <p:cNvSpPr/>
              <p:nvPr/>
            </p:nvSpPr>
            <p:spPr>
              <a:xfrm>
                <a:off x="1360346" y="4132686"/>
                <a:ext cx="552410" cy="53339"/>
              </a:xfrm>
              <a:custGeom>
                <a:avLst/>
                <a:gdLst/>
                <a:ahLst/>
                <a:cxnLst/>
                <a:rect l="l" t="t" r="r" b="b"/>
                <a:pathLst>
                  <a:path w="4909" h="474" extrusionOk="0">
                    <a:moveTo>
                      <a:pt x="0" y="0"/>
                    </a:moveTo>
                    <a:lnTo>
                      <a:pt x="0" y="473"/>
                    </a:lnTo>
                    <a:lnTo>
                      <a:pt x="4908" y="473"/>
                    </a:lnTo>
                    <a:lnTo>
                      <a:pt x="49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6" name="Google Shape;516;p39"/>
            <p:cNvSpPr/>
            <p:nvPr/>
          </p:nvSpPr>
          <p:spPr>
            <a:xfrm>
              <a:off x="1986267" y="2843909"/>
              <a:ext cx="333651" cy="279074"/>
            </a:xfrm>
            <a:custGeom>
              <a:avLst/>
              <a:gdLst/>
              <a:ahLst/>
              <a:cxnLst/>
              <a:rect l="l" t="t" r="r" b="b"/>
              <a:pathLst>
                <a:path w="2965" h="2480" extrusionOk="0">
                  <a:moveTo>
                    <a:pt x="746" y="0"/>
                  </a:moveTo>
                  <a:lnTo>
                    <a:pt x="1" y="1332"/>
                  </a:lnTo>
                  <a:lnTo>
                    <a:pt x="1922" y="2412"/>
                  </a:lnTo>
                  <a:cubicBezTo>
                    <a:pt x="2004" y="2456"/>
                    <a:pt x="2095" y="2480"/>
                    <a:pt x="2188" y="2480"/>
                  </a:cubicBezTo>
                  <a:cubicBezTo>
                    <a:pt x="2436" y="2480"/>
                    <a:pt x="2699" y="2324"/>
                    <a:pt x="2848" y="2054"/>
                  </a:cubicBezTo>
                  <a:cubicBezTo>
                    <a:pt x="2927" y="1918"/>
                    <a:pt x="2964" y="1772"/>
                    <a:pt x="2964" y="1632"/>
                  </a:cubicBezTo>
                  <a:cubicBezTo>
                    <a:pt x="2964" y="1584"/>
                    <a:pt x="2957" y="1536"/>
                    <a:pt x="2950" y="1492"/>
                  </a:cubicBezTo>
                  <a:cubicBezTo>
                    <a:pt x="2936" y="1404"/>
                    <a:pt x="2903" y="1322"/>
                    <a:pt x="2859" y="1254"/>
                  </a:cubicBezTo>
                  <a:cubicBezTo>
                    <a:pt x="2811" y="1179"/>
                    <a:pt x="2746" y="1121"/>
                    <a:pt x="2671" y="1077"/>
                  </a:cubicBezTo>
                  <a:lnTo>
                    <a:pt x="767" y="7"/>
                  </a:lnTo>
                  <a:lnTo>
                    <a:pt x="7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20"/>
        <p:cNvGrpSpPr/>
        <p:nvPr/>
      </p:nvGrpSpPr>
      <p:grpSpPr>
        <a:xfrm>
          <a:off x="0" y="0"/>
          <a:ext cx="0" cy="0"/>
          <a:chOff x="0" y="0"/>
          <a:chExt cx="0" cy="0"/>
        </a:xfrm>
      </p:grpSpPr>
      <p:sp>
        <p:nvSpPr>
          <p:cNvPr id="521" name="Google Shape;521;p40"/>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0"/>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Miller &amp; Montgomery </a:t>
            </a:r>
            <a:r>
              <a:rPr lang="en">
                <a:solidFill>
                  <a:schemeClr val="accent2"/>
                </a:solidFill>
              </a:rPr>
              <a:t>Mitigation</a:t>
            </a:r>
            <a:endParaRPr>
              <a:solidFill>
                <a:schemeClr val="accent2"/>
              </a:solidFill>
            </a:endParaRPr>
          </a:p>
        </p:txBody>
      </p:sp>
      <p:sp>
        <p:nvSpPr>
          <p:cNvPr id="523" name="Google Shape;523;p40"/>
          <p:cNvSpPr txBox="1">
            <a:spLocks noGrp="1"/>
          </p:cNvSpPr>
          <p:nvPr>
            <p:ph type="body" idx="4294967295"/>
          </p:nvPr>
        </p:nvSpPr>
        <p:spPr>
          <a:xfrm>
            <a:off x="1836125" y="2066900"/>
            <a:ext cx="5646900" cy="2243100"/>
          </a:xfrm>
          <a:prstGeom prst="rect">
            <a:avLst/>
          </a:prstGeom>
        </p:spPr>
        <p:txBody>
          <a:bodyPr spcFirstLastPara="1" wrap="square" lIns="91425" tIns="274300" rIns="91425" bIns="0" anchor="ctr" anchorCtr="0">
            <a:noAutofit/>
          </a:bodyPr>
          <a:lstStyle/>
          <a:p>
            <a:pPr marL="457200" lvl="0" indent="-546100" algn="l" rtl="0">
              <a:spcBef>
                <a:spcPts val="0"/>
              </a:spcBef>
              <a:spcAft>
                <a:spcPts val="0"/>
              </a:spcAft>
              <a:buClr>
                <a:schemeClr val="accent1"/>
              </a:buClr>
              <a:buSzPts val="1400"/>
              <a:buChar char="●"/>
            </a:pPr>
            <a:r>
              <a:rPr lang="en" sz="1400"/>
              <a:t>Mitigation is a constitutional safeguard required by the supreme court after Miller v. Alabama and Montgomery v. Louisiana. </a:t>
            </a:r>
            <a:endParaRPr sz="1400"/>
          </a:p>
          <a:p>
            <a:pPr marL="457200" lvl="0" indent="-546100" algn="l" rtl="0">
              <a:spcBef>
                <a:spcPts val="0"/>
              </a:spcBef>
              <a:spcAft>
                <a:spcPts val="0"/>
              </a:spcAft>
              <a:buClr>
                <a:schemeClr val="accent1"/>
              </a:buClr>
              <a:buSzPts val="1400"/>
              <a:buChar char="●"/>
            </a:pPr>
            <a:r>
              <a:rPr lang="en" sz="1400"/>
              <a:t>The supreme court ruled mandatory LWOP for juveniles unconstitutional (Miller v. Alabama). As this applies retroactively (Montgomery v. Louisiana), there are many individuals who are eligible for resentencing. </a:t>
            </a:r>
            <a:endParaRPr sz="1400"/>
          </a:p>
          <a:p>
            <a:pPr marL="457200" lvl="0" indent="-546100" algn="l" rtl="0">
              <a:spcBef>
                <a:spcPts val="0"/>
              </a:spcBef>
              <a:spcAft>
                <a:spcPts val="0"/>
              </a:spcAft>
              <a:buClr>
                <a:schemeClr val="accent1"/>
              </a:buClr>
              <a:buSzPts val="1400"/>
              <a:buChar char="●"/>
            </a:pPr>
            <a:r>
              <a:rPr lang="en" sz="1400"/>
              <a:t>Neuroscience</a:t>
            </a:r>
            <a:endParaRPr sz="1400"/>
          </a:p>
          <a:p>
            <a:pPr marL="914400" lvl="1" indent="-317500" algn="l" rtl="0">
              <a:spcBef>
                <a:spcPts val="0"/>
              </a:spcBef>
              <a:spcAft>
                <a:spcPts val="0"/>
              </a:spcAft>
              <a:buSzPts val="1400"/>
              <a:buChar char="○"/>
            </a:pPr>
            <a:r>
              <a:rPr lang="en"/>
              <a:t>Adolescent brains are continually developing until around age 25</a:t>
            </a:r>
            <a:endParaRPr/>
          </a:p>
          <a:p>
            <a:pPr marL="914400" lvl="1" indent="-317500" algn="l" rtl="0">
              <a:spcBef>
                <a:spcPts val="0"/>
              </a:spcBef>
              <a:spcAft>
                <a:spcPts val="0"/>
              </a:spcAft>
              <a:buSzPts val="1400"/>
              <a:buChar char="○"/>
            </a:pPr>
            <a:r>
              <a:rPr lang="en"/>
              <a:t>Decision-making may be hindered in teen years </a:t>
            </a:r>
            <a:endParaRPr/>
          </a:p>
          <a:p>
            <a:pPr marL="0" lvl="0" indent="0" algn="l" rtl="0">
              <a:spcBef>
                <a:spcPts val="1600"/>
              </a:spcBef>
              <a:spcAft>
                <a:spcPts val="160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27"/>
        <p:cNvGrpSpPr/>
        <p:nvPr/>
      </p:nvGrpSpPr>
      <p:grpSpPr>
        <a:xfrm>
          <a:off x="0" y="0"/>
          <a:ext cx="0" cy="0"/>
          <a:chOff x="0" y="0"/>
          <a:chExt cx="0" cy="0"/>
        </a:xfrm>
      </p:grpSpPr>
      <p:sp>
        <p:nvSpPr>
          <p:cNvPr id="528" name="Google Shape;528;p41"/>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1"/>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Miller, Montgomery &amp; </a:t>
            </a:r>
            <a:r>
              <a:rPr lang="en">
                <a:solidFill>
                  <a:schemeClr val="accent2"/>
                </a:solidFill>
              </a:rPr>
              <a:t>Mitigation</a:t>
            </a:r>
            <a:endParaRPr>
              <a:solidFill>
                <a:schemeClr val="accent2"/>
              </a:solidFill>
            </a:endParaRPr>
          </a:p>
        </p:txBody>
      </p:sp>
      <p:sp>
        <p:nvSpPr>
          <p:cNvPr id="530" name="Google Shape;530;p41"/>
          <p:cNvSpPr txBox="1">
            <a:spLocks noGrp="1"/>
          </p:cNvSpPr>
          <p:nvPr>
            <p:ph type="body" idx="4294967295"/>
          </p:nvPr>
        </p:nvSpPr>
        <p:spPr>
          <a:xfrm>
            <a:off x="1836125" y="1791375"/>
            <a:ext cx="5646900" cy="2243100"/>
          </a:xfrm>
          <a:prstGeom prst="rect">
            <a:avLst/>
          </a:prstGeom>
        </p:spPr>
        <p:txBody>
          <a:bodyPr spcFirstLastPara="1" wrap="square" lIns="91425" tIns="274300" rIns="91425" bIns="0" anchor="ctr" anchorCtr="0">
            <a:noAutofit/>
          </a:bodyPr>
          <a:lstStyle/>
          <a:p>
            <a:pPr marL="457200" lvl="0" indent="-520700" algn="l" rtl="0">
              <a:lnSpc>
                <a:spcPct val="150000"/>
              </a:lnSpc>
              <a:spcBef>
                <a:spcPts val="0"/>
              </a:spcBef>
              <a:spcAft>
                <a:spcPts val="0"/>
              </a:spcAft>
              <a:buClr>
                <a:schemeClr val="accent1"/>
              </a:buClr>
              <a:buSzPts val="1000"/>
              <a:buChar char="●"/>
            </a:pPr>
            <a:r>
              <a:rPr lang="en" sz="1400"/>
              <a:t>The flaws of mandatory LWOP</a:t>
            </a:r>
            <a:endParaRPr sz="1400"/>
          </a:p>
          <a:p>
            <a:pPr marL="914400" lvl="1" indent="-317500" algn="l" rtl="0">
              <a:lnSpc>
                <a:spcPct val="150000"/>
              </a:lnSpc>
              <a:spcBef>
                <a:spcPts val="0"/>
              </a:spcBef>
              <a:spcAft>
                <a:spcPts val="0"/>
              </a:spcAft>
              <a:buSzPts val="1400"/>
              <a:buChar char="○"/>
            </a:pPr>
            <a:r>
              <a:rPr lang="en"/>
              <a:t>Ignores chronological age/maturity </a:t>
            </a:r>
            <a:endParaRPr/>
          </a:p>
          <a:p>
            <a:pPr marL="914400" lvl="1" indent="-317500" algn="l" rtl="0">
              <a:lnSpc>
                <a:spcPct val="150000"/>
              </a:lnSpc>
              <a:spcBef>
                <a:spcPts val="0"/>
              </a:spcBef>
              <a:spcAft>
                <a:spcPts val="0"/>
              </a:spcAft>
              <a:buSzPts val="1400"/>
              <a:buChar char="○"/>
            </a:pPr>
            <a:r>
              <a:rPr lang="en"/>
              <a:t>Ignores systems: home, school, peers</a:t>
            </a:r>
            <a:endParaRPr/>
          </a:p>
          <a:p>
            <a:pPr marL="914400" lvl="1" indent="-317500" algn="l" rtl="0">
              <a:lnSpc>
                <a:spcPct val="150000"/>
              </a:lnSpc>
              <a:spcBef>
                <a:spcPts val="0"/>
              </a:spcBef>
              <a:spcAft>
                <a:spcPts val="0"/>
              </a:spcAft>
              <a:buSzPts val="1400"/>
              <a:buChar char="○"/>
            </a:pPr>
            <a:r>
              <a:rPr lang="en"/>
              <a:t>Ignores abuse/neglect history and correlation</a:t>
            </a:r>
            <a:endParaRPr/>
          </a:p>
          <a:p>
            <a:pPr marL="914400" lvl="1" indent="-317500" algn="l" rtl="0">
              <a:lnSpc>
                <a:spcPct val="150000"/>
              </a:lnSpc>
              <a:spcBef>
                <a:spcPts val="0"/>
              </a:spcBef>
              <a:spcAft>
                <a:spcPts val="0"/>
              </a:spcAft>
              <a:buSzPts val="1400"/>
              <a:buChar char="○"/>
            </a:pPr>
            <a:r>
              <a:rPr lang="en"/>
              <a:t>Ignores extent of the juvenile’s participation in the offense</a:t>
            </a:r>
            <a:endParaRPr/>
          </a:p>
          <a:p>
            <a:pPr marL="914400" lvl="1" indent="-317500" algn="l" rtl="0">
              <a:lnSpc>
                <a:spcPct val="150000"/>
              </a:lnSpc>
              <a:spcBef>
                <a:spcPts val="0"/>
              </a:spcBef>
              <a:spcAft>
                <a:spcPts val="0"/>
              </a:spcAft>
              <a:buSzPts val="1400"/>
              <a:buChar char="○"/>
            </a:pPr>
            <a:r>
              <a:rPr lang="en"/>
              <a:t>Ignores legal incompetencies of the juvenile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534"/>
        <p:cNvGrpSpPr/>
        <p:nvPr/>
      </p:nvGrpSpPr>
      <p:grpSpPr>
        <a:xfrm>
          <a:off x="0" y="0"/>
          <a:ext cx="0" cy="0"/>
          <a:chOff x="0" y="0"/>
          <a:chExt cx="0" cy="0"/>
        </a:xfrm>
      </p:grpSpPr>
      <p:sp>
        <p:nvSpPr>
          <p:cNvPr id="535" name="Google Shape;535;p42"/>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Law of </a:t>
            </a:r>
            <a:r>
              <a:rPr lang="en">
                <a:solidFill>
                  <a:schemeClr val="accent1"/>
                </a:solidFill>
              </a:rPr>
              <a:t>Parties </a:t>
            </a:r>
            <a:endParaRPr>
              <a:solidFill>
                <a:schemeClr val="accent1"/>
              </a:solidFill>
            </a:endParaRPr>
          </a:p>
        </p:txBody>
      </p:sp>
      <p:sp>
        <p:nvSpPr>
          <p:cNvPr id="536" name="Google Shape;536;p42"/>
          <p:cNvSpPr/>
          <p:nvPr/>
        </p:nvSpPr>
        <p:spPr>
          <a:xfrm>
            <a:off x="713225" y="1438275"/>
            <a:ext cx="7717500" cy="30195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2"/>
          <p:cNvSpPr txBox="1">
            <a:spLocks noGrp="1"/>
          </p:cNvSpPr>
          <p:nvPr>
            <p:ph type="body" idx="4294967295"/>
          </p:nvPr>
        </p:nvSpPr>
        <p:spPr>
          <a:xfrm>
            <a:off x="1836125" y="1791375"/>
            <a:ext cx="5646900" cy="2243100"/>
          </a:xfrm>
          <a:prstGeom prst="rect">
            <a:avLst/>
          </a:prstGeom>
        </p:spPr>
        <p:txBody>
          <a:bodyPr spcFirstLastPara="1" wrap="square" lIns="91425" tIns="274300" rIns="91425" bIns="0" anchor="ctr" anchorCtr="0">
            <a:noAutofit/>
          </a:bodyPr>
          <a:lstStyle/>
          <a:p>
            <a:pPr marL="457200" lvl="0" indent="-546100" algn="l" rtl="0">
              <a:spcBef>
                <a:spcPts val="0"/>
              </a:spcBef>
              <a:spcAft>
                <a:spcPts val="0"/>
              </a:spcAft>
              <a:buClr>
                <a:schemeClr val="accent1"/>
              </a:buClr>
              <a:buSzPts val="1400"/>
              <a:buFont typeface="Arvo"/>
              <a:buChar char="●"/>
            </a:pPr>
            <a:r>
              <a:rPr lang="en" sz="1400">
                <a:solidFill>
                  <a:schemeClr val="dk1"/>
                </a:solidFill>
              </a:rPr>
              <a:t>Graham: “[W]hen compared to an adult murderer, a juvenile offender who did not kill or intend to kill has a twice diminished moral culpability.  The age of the offender and the nature of the crime each bear on the analysis.”  Graham, 130 S.Ct. at 2027 (emphasis added).</a:t>
            </a:r>
            <a:endParaRPr sz="1400">
              <a:solidFill>
                <a:schemeClr val="dk1"/>
              </a:solidFill>
            </a:endParaRPr>
          </a:p>
          <a:p>
            <a:pPr marL="457200" lvl="0" indent="-546100" algn="l" rtl="0">
              <a:spcBef>
                <a:spcPts val="0"/>
              </a:spcBef>
              <a:spcAft>
                <a:spcPts val="0"/>
              </a:spcAft>
              <a:buClr>
                <a:schemeClr val="dk1"/>
              </a:buClr>
              <a:buSzPts val="1400"/>
              <a:buChar char="●"/>
            </a:pPr>
            <a:r>
              <a:rPr lang="en" sz="1400">
                <a:solidFill>
                  <a:schemeClr val="dk1"/>
                </a:solidFill>
              </a:rPr>
              <a:t>Miller majority: Court notes that one of the youth was convicted under an aiding-and-abetting theory and that this circumstance must be considered in determining culpability. ​</a:t>
            </a:r>
            <a:endParaRPr sz="1400">
              <a:solidFill>
                <a:schemeClr val="dk1"/>
              </a:solidFill>
            </a:endParaRPr>
          </a:p>
          <a:p>
            <a:pPr marL="457200" lvl="0" indent="-546100" algn="l" rtl="0">
              <a:spcBef>
                <a:spcPts val="0"/>
              </a:spcBef>
              <a:spcAft>
                <a:spcPts val="0"/>
              </a:spcAft>
              <a:buClr>
                <a:schemeClr val="accent1"/>
              </a:buClr>
              <a:buSzPts val="1400"/>
              <a:buChar char="●"/>
            </a:pPr>
            <a:r>
              <a:rPr lang="en" sz="1400">
                <a:solidFill>
                  <a:schemeClr val="dk1"/>
                </a:solidFill>
              </a:rPr>
              <a:t>[E]ven juveniles who meet the Tison standard of ‘reckless disregard’ may not be eligible for life without parole.  Rather, Graham dictates a clear rule: The only juveniles who may constitutionally be sentenced to life without parole are those convicted of homicide offenses who ‘kill or intend to kill.’” ​</a:t>
            </a:r>
            <a:endParaRPr sz="14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541"/>
        <p:cNvGrpSpPr/>
        <p:nvPr/>
      </p:nvGrpSpPr>
      <p:grpSpPr>
        <a:xfrm>
          <a:off x="0" y="0"/>
          <a:ext cx="0" cy="0"/>
          <a:chOff x="0" y="0"/>
          <a:chExt cx="0" cy="0"/>
        </a:xfrm>
      </p:grpSpPr>
      <p:sp>
        <p:nvSpPr>
          <p:cNvPr id="542" name="Google Shape;542;p43"/>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Law of </a:t>
            </a:r>
            <a:r>
              <a:rPr lang="en">
                <a:solidFill>
                  <a:schemeClr val="accent1"/>
                </a:solidFill>
              </a:rPr>
              <a:t>Parties </a:t>
            </a:r>
            <a:endParaRPr>
              <a:solidFill>
                <a:schemeClr val="accent1"/>
              </a:solidFill>
            </a:endParaRPr>
          </a:p>
        </p:txBody>
      </p:sp>
      <p:sp>
        <p:nvSpPr>
          <p:cNvPr id="543" name="Google Shape;543;p43"/>
          <p:cNvSpPr/>
          <p:nvPr/>
        </p:nvSpPr>
        <p:spPr>
          <a:xfrm>
            <a:off x="713225" y="1438275"/>
            <a:ext cx="7717500" cy="30195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3"/>
          <p:cNvSpPr txBox="1">
            <a:spLocks noGrp="1"/>
          </p:cNvSpPr>
          <p:nvPr>
            <p:ph type="body" idx="4294967295"/>
          </p:nvPr>
        </p:nvSpPr>
        <p:spPr>
          <a:xfrm>
            <a:off x="1836125" y="1791375"/>
            <a:ext cx="5646900" cy="2243100"/>
          </a:xfrm>
          <a:prstGeom prst="rect">
            <a:avLst/>
          </a:prstGeom>
        </p:spPr>
        <p:txBody>
          <a:bodyPr spcFirstLastPara="1" wrap="square" lIns="91425" tIns="274300" rIns="91425" bIns="0" anchor="ctr" anchorCtr="0">
            <a:noAutofit/>
          </a:bodyPr>
          <a:lstStyle/>
          <a:p>
            <a:pPr marL="457200" lvl="0" indent="-546100" algn="l" rtl="0">
              <a:spcBef>
                <a:spcPts val="0"/>
              </a:spcBef>
              <a:spcAft>
                <a:spcPts val="0"/>
              </a:spcAft>
              <a:buClr>
                <a:schemeClr val="accent1"/>
              </a:buClr>
              <a:buSzPts val="1400"/>
              <a:buFont typeface="Arvo"/>
              <a:buChar char="●"/>
            </a:pPr>
            <a:r>
              <a:rPr lang="en" sz="1400">
                <a:solidFill>
                  <a:schemeClr val="dk1"/>
                </a:solidFill>
              </a:rPr>
              <a:t>“[R]egardless of our law with respect to adults, there is no basis for imposing a sentence of life without parole upon a juvenile who did not himself kill or intend to kill.  [Accomplice liability] is premised on the idea that one engaged in a dangerous felony should understand the risk that the victim of the felony could be killed, even by a confederate.  Yet the ability to consider the full consequences of a course of action and to adjust one's conduct accordingly is precisely what we know juveniles lack capacity to do effectively.”  Miller, 132 S.Ct. at 2476 (conc. opn. of Breyer, J.).​</a:t>
            </a:r>
            <a:endParaRPr sz="1400">
              <a:solidFill>
                <a:schemeClr val="dk1"/>
              </a:solidFill>
              <a:latin typeface="Arvo"/>
              <a:ea typeface="Arvo"/>
              <a:cs typeface="Arvo"/>
              <a:sym typeface="Arv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8"/>
        <p:cNvGrpSpPr/>
        <p:nvPr/>
      </p:nvGrpSpPr>
      <p:grpSpPr>
        <a:xfrm>
          <a:off x="0" y="0"/>
          <a:ext cx="0" cy="0"/>
          <a:chOff x="0" y="0"/>
          <a:chExt cx="0" cy="0"/>
        </a:xfrm>
      </p:grpSpPr>
      <p:sp>
        <p:nvSpPr>
          <p:cNvPr id="549" name="Google Shape;549;p44"/>
          <p:cNvSpPr/>
          <p:nvPr/>
        </p:nvSpPr>
        <p:spPr>
          <a:xfrm>
            <a:off x="1789400" y="590203"/>
            <a:ext cx="2542679" cy="2542703"/>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7F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4"/>
          <p:cNvSpPr txBox="1">
            <a:spLocks noGrp="1"/>
          </p:cNvSpPr>
          <p:nvPr>
            <p:ph type="title"/>
          </p:nvPr>
        </p:nvSpPr>
        <p:spPr>
          <a:xfrm>
            <a:off x="713225" y="2010600"/>
            <a:ext cx="3858900" cy="1122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400"/>
              <a:t>Mitigating Evidence Based </a:t>
            </a:r>
            <a:r>
              <a:rPr lang="en" sz="4400">
                <a:solidFill>
                  <a:schemeClr val="accent3"/>
                </a:solidFill>
              </a:rPr>
              <a:t>on Miller Factors</a:t>
            </a:r>
            <a:endParaRPr sz="4400">
              <a:solidFill>
                <a:schemeClr val="accent3"/>
              </a:solidFill>
            </a:endParaRPr>
          </a:p>
        </p:txBody>
      </p:sp>
      <p:sp>
        <p:nvSpPr>
          <p:cNvPr id="551" name="Google Shape;551;p44"/>
          <p:cNvSpPr/>
          <p:nvPr/>
        </p:nvSpPr>
        <p:spPr>
          <a:xfrm>
            <a:off x="713225" y="3899079"/>
            <a:ext cx="709485" cy="70949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7F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55"/>
        <p:cNvGrpSpPr/>
        <p:nvPr/>
      </p:nvGrpSpPr>
      <p:grpSpPr>
        <a:xfrm>
          <a:off x="0" y="0"/>
          <a:ext cx="0" cy="0"/>
          <a:chOff x="0" y="0"/>
          <a:chExt cx="0" cy="0"/>
        </a:xfrm>
      </p:grpSpPr>
      <p:sp>
        <p:nvSpPr>
          <p:cNvPr id="556" name="Google Shape;556;p45"/>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5"/>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Emotional And </a:t>
            </a:r>
            <a:r>
              <a:rPr lang="en">
                <a:solidFill>
                  <a:schemeClr val="accent2"/>
                </a:solidFill>
              </a:rPr>
              <a:t>Mental Health </a:t>
            </a:r>
            <a:endParaRPr>
              <a:solidFill>
                <a:schemeClr val="accent2"/>
              </a:solidFill>
            </a:endParaRPr>
          </a:p>
        </p:txBody>
      </p:sp>
      <p:sp>
        <p:nvSpPr>
          <p:cNvPr id="558" name="Google Shape;558;p45"/>
          <p:cNvSpPr txBox="1">
            <a:spLocks noGrp="1"/>
          </p:cNvSpPr>
          <p:nvPr>
            <p:ph type="body" idx="4294967295"/>
          </p:nvPr>
        </p:nvSpPr>
        <p:spPr>
          <a:xfrm>
            <a:off x="917650" y="1278375"/>
            <a:ext cx="3828000" cy="2913300"/>
          </a:xfrm>
          <a:prstGeom prst="rect">
            <a:avLst/>
          </a:prstGeom>
        </p:spPr>
        <p:txBody>
          <a:bodyPr spcFirstLastPara="1" wrap="square" lIns="91425" tIns="274300" rIns="91425" bIns="0" anchor="ctr" anchorCtr="0">
            <a:noAutofit/>
          </a:bodyPr>
          <a:lstStyle/>
          <a:p>
            <a:pPr marL="0" lvl="0" indent="0" algn="l" rtl="0">
              <a:lnSpc>
                <a:spcPct val="150000"/>
              </a:lnSpc>
              <a:spcBef>
                <a:spcPts val="0"/>
              </a:spcBef>
              <a:spcAft>
                <a:spcPts val="0"/>
              </a:spcAft>
              <a:buNone/>
            </a:pPr>
            <a:endParaRPr sz="1400"/>
          </a:p>
          <a:p>
            <a:pPr marL="457200" lvl="0" indent="-546100" algn="l" rtl="0">
              <a:lnSpc>
                <a:spcPct val="150000"/>
              </a:lnSpc>
              <a:spcBef>
                <a:spcPts val="1600"/>
              </a:spcBef>
              <a:spcAft>
                <a:spcPts val="0"/>
              </a:spcAft>
              <a:buClr>
                <a:schemeClr val="accent1"/>
              </a:buClr>
              <a:buSzPts val="1400"/>
              <a:buChar char="●"/>
            </a:pPr>
            <a:r>
              <a:rPr lang="en" sz="1400"/>
              <a:t>Any Mental Health problems </a:t>
            </a:r>
            <a:endParaRPr sz="1400"/>
          </a:p>
          <a:p>
            <a:pPr marL="457200" lvl="0" indent="-546100" algn="l" rtl="0">
              <a:lnSpc>
                <a:spcPct val="150000"/>
              </a:lnSpc>
              <a:spcBef>
                <a:spcPts val="0"/>
              </a:spcBef>
              <a:spcAft>
                <a:spcPts val="0"/>
              </a:spcAft>
              <a:buClr>
                <a:schemeClr val="accent1"/>
              </a:buClr>
              <a:buSzPts val="1400"/>
              <a:buChar char="●"/>
            </a:pPr>
            <a:r>
              <a:rPr lang="en" sz="1400"/>
              <a:t>Learning problems/ disabilities </a:t>
            </a:r>
            <a:endParaRPr sz="1400"/>
          </a:p>
          <a:p>
            <a:pPr marL="457200" lvl="0" indent="-546100" algn="l" rtl="0">
              <a:lnSpc>
                <a:spcPct val="150000"/>
              </a:lnSpc>
              <a:spcBef>
                <a:spcPts val="0"/>
              </a:spcBef>
              <a:spcAft>
                <a:spcPts val="0"/>
              </a:spcAft>
              <a:buClr>
                <a:schemeClr val="accent1"/>
              </a:buClr>
              <a:buSzPts val="1400"/>
              <a:buChar char="●"/>
            </a:pPr>
            <a:r>
              <a:rPr lang="en" sz="1400"/>
              <a:t>Hospitalizations </a:t>
            </a:r>
            <a:endParaRPr sz="1400"/>
          </a:p>
          <a:p>
            <a:pPr marL="457200" lvl="0" indent="-546100" algn="l" rtl="0">
              <a:lnSpc>
                <a:spcPct val="150000"/>
              </a:lnSpc>
              <a:spcBef>
                <a:spcPts val="0"/>
              </a:spcBef>
              <a:spcAft>
                <a:spcPts val="0"/>
              </a:spcAft>
              <a:buClr>
                <a:schemeClr val="accent1"/>
              </a:buClr>
              <a:buSzPts val="1400"/>
              <a:buChar char="●"/>
            </a:pPr>
            <a:r>
              <a:rPr lang="en" sz="1400"/>
              <a:t>Counseling/ Failure to be given Counseling </a:t>
            </a:r>
            <a:endParaRPr sz="1400"/>
          </a:p>
          <a:p>
            <a:pPr marL="457200" lvl="0" indent="-546100" algn="l" rtl="0">
              <a:lnSpc>
                <a:spcPct val="150000"/>
              </a:lnSpc>
              <a:spcBef>
                <a:spcPts val="0"/>
              </a:spcBef>
              <a:spcAft>
                <a:spcPts val="0"/>
              </a:spcAft>
              <a:buClr>
                <a:schemeClr val="accent1"/>
              </a:buClr>
              <a:buSzPts val="1400"/>
              <a:buChar char="●"/>
            </a:pPr>
            <a:r>
              <a:rPr lang="en" sz="1400"/>
              <a:t>Physical illness or injuries</a:t>
            </a:r>
            <a:endParaRPr sz="1400"/>
          </a:p>
          <a:p>
            <a:pPr marL="457200" lvl="0" indent="-546100" algn="l" rtl="0">
              <a:lnSpc>
                <a:spcPct val="150000"/>
              </a:lnSpc>
              <a:spcBef>
                <a:spcPts val="0"/>
              </a:spcBef>
              <a:spcAft>
                <a:spcPts val="0"/>
              </a:spcAft>
              <a:buClr>
                <a:schemeClr val="accent1"/>
              </a:buClr>
              <a:buSzPts val="1400"/>
              <a:buChar char="●"/>
            </a:pPr>
            <a:r>
              <a:rPr lang="en" sz="1400"/>
              <a:t>Alcohol or drug abuse </a:t>
            </a:r>
            <a:endParaRPr sz="1400"/>
          </a:p>
        </p:txBody>
      </p:sp>
      <p:sp>
        <p:nvSpPr>
          <p:cNvPr id="559" name="Google Shape;559;p45"/>
          <p:cNvSpPr txBox="1"/>
          <p:nvPr/>
        </p:nvSpPr>
        <p:spPr>
          <a:xfrm>
            <a:off x="4643450" y="1278375"/>
            <a:ext cx="3633000" cy="30732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a:solidFill>
                <a:schemeClr val="accent5"/>
              </a:solidFill>
              <a:latin typeface="Arvo"/>
              <a:ea typeface="Arvo"/>
              <a:cs typeface="Arvo"/>
              <a:sym typeface="Arvo"/>
            </a:endParaRPr>
          </a:p>
          <a:p>
            <a:pPr marL="457200" lvl="0" indent="-546100" algn="l" rtl="0">
              <a:lnSpc>
                <a:spcPct val="150000"/>
              </a:lnSpc>
              <a:spcBef>
                <a:spcPts val="1600"/>
              </a:spcBef>
              <a:spcAft>
                <a:spcPts val="0"/>
              </a:spcAft>
              <a:buClr>
                <a:schemeClr val="accent1"/>
              </a:buClr>
              <a:buSzPts val="1400"/>
              <a:buFont typeface="Arvo"/>
              <a:buChar char="●"/>
            </a:pPr>
            <a:r>
              <a:rPr lang="en">
                <a:solidFill>
                  <a:schemeClr val="accent5"/>
                </a:solidFill>
                <a:latin typeface="Arvo"/>
                <a:ea typeface="Arvo"/>
                <a:cs typeface="Arvo"/>
                <a:sym typeface="Arvo"/>
              </a:rPr>
              <a:t>Prenatal and birth trauma </a:t>
            </a:r>
            <a:endParaRPr>
              <a:solidFill>
                <a:schemeClr val="accent5"/>
              </a:solidFill>
              <a:latin typeface="Arvo"/>
              <a:ea typeface="Arvo"/>
              <a:cs typeface="Arvo"/>
              <a:sym typeface="Arvo"/>
            </a:endParaRPr>
          </a:p>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Malnutrition  </a:t>
            </a:r>
            <a:endParaRPr>
              <a:solidFill>
                <a:schemeClr val="accent5"/>
              </a:solidFill>
              <a:latin typeface="Arvo"/>
              <a:ea typeface="Arvo"/>
              <a:cs typeface="Arvo"/>
              <a:sym typeface="Arvo"/>
            </a:endParaRPr>
          </a:p>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Developmental delays  </a:t>
            </a:r>
            <a:endParaRPr>
              <a:solidFill>
                <a:schemeClr val="accent5"/>
              </a:solidFill>
              <a:latin typeface="Arvo"/>
              <a:ea typeface="Arvo"/>
              <a:cs typeface="Arvo"/>
              <a:sym typeface="Arvo"/>
            </a:endParaRPr>
          </a:p>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Brain damage/head injuries </a:t>
            </a:r>
            <a:endParaRPr>
              <a:solidFill>
                <a:schemeClr val="accent5"/>
              </a:solidFill>
              <a:latin typeface="Arvo"/>
              <a:ea typeface="Arvo"/>
              <a:cs typeface="Arvo"/>
              <a:sym typeface="Arvo"/>
            </a:endParaRPr>
          </a:p>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Exposure to violence in home or neighborhood</a:t>
            </a:r>
            <a:endParaRPr>
              <a:solidFill>
                <a:schemeClr val="accent5"/>
              </a:solidFill>
              <a:latin typeface="Arvo"/>
              <a:ea typeface="Arvo"/>
              <a:cs typeface="Arvo"/>
              <a:sym typeface="Arvo"/>
            </a:endParaRPr>
          </a:p>
          <a:p>
            <a:pPr marL="0" lvl="0" indent="0" algn="l" rtl="0">
              <a:spcBef>
                <a:spcPts val="1600"/>
              </a:spcBef>
              <a:spcAft>
                <a:spcPts val="0"/>
              </a:spcAft>
              <a:buNone/>
            </a:pPr>
            <a:endParaRPr>
              <a:latin typeface="Arvo"/>
              <a:ea typeface="Arvo"/>
              <a:cs typeface="Arvo"/>
              <a:sym typeface="Arv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63"/>
        <p:cNvGrpSpPr/>
        <p:nvPr/>
      </p:nvGrpSpPr>
      <p:grpSpPr>
        <a:xfrm>
          <a:off x="0" y="0"/>
          <a:ext cx="0" cy="0"/>
          <a:chOff x="0" y="0"/>
          <a:chExt cx="0" cy="0"/>
        </a:xfrm>
      </p:grpSpPr>
      <p:sp>
        <p:nvSpPr>
          <p:cNvPr id="564" name="Google Shape;564;p46"/>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6"/>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Education </a:t>
            </a:r>
            <a:endParaRPr>
              <a:solidFill>
                <a:schemeClr val="accent1"/>
              </a:solidFill>
            </a:endParaRPr>
          </a:p>
        </p:txBody>
      </p:sp>
      <p:sp>
        <p:nvSpPr>
          <p:cNvPr id="566" name="Google Shape;566;p46"/>
          <p:cNvSpPr txBox="1">
            <a:spLocks noGrp="1"/>
          </p:cNvSpPr>
          <p:nvPr>
            <p:ph type="body" idx="4294967295"/>
          </p:nvPr>
        </p:nvSpPr>
        <p:spPr>
          <a:xfrm>
            <a:off x="907450" y="941600"/>
            <a:ext cx="3828000" cy="2913300"/>
          </a:xfrm>
          <a:prstGeom prst="rect">
            <a:avLst/>
          </a:prstGeom>
        </p:spPr>
        <p:txBody>
          <a:bodyPr spcFirstLastPara="1" wrap="square" lIns="91425" tIns="274300" rIns="91425" bIns="0" anchor="ctr" anchorCtr="0">
            <a:noAutofit/>
          </a:bodyPr>
          <a:lstStyle/>
          <a:p>
            <a:pPr marL="0" lvl="0" indent="0" algn="l" rtl="0">
              <a:lnSpc>
                <a:spcPct val="150000"/>
              </a:lnSpc>
              <a:spcBef>
                <a:spcPts val="0"/>
              </a:spcBef>
              <a:spcAft>
                <a:spcPts val="0"/>
              </a:spcAft>
              <a:buNone/>
            </a:pPr>
            <a:endParaRPr sz="1400"/>
          </a:p>
          <a:p>
            <a:pPr marL="457200" lvl="0" indent="-546100" algn="l" rtl="0">
              <a:lnSpc>
                <a:spcPct val="150000"/>
              </a:lnSpc>
              <a:spcBef>
                <a:spcPts val="1600"/>
              </a:spcBef>
              <a:spcAft>
                <a:spcPts val="0"/>
              </a:spcAft>
              <a:buClr>
                <a:schemeClr val="accent1"/>
              </a:buClr>
              <a:buSzPts val="1400"/>
              <a:buChar char="●"/>
            </a:pPr>
            <a:r>
              <a:rPr lang="en" sz="1400"/>
              <a:t>Grades prior to arrest? </a:t>
            </a:r>
            <a:endParaRPr sz="1400"/>
          </a:p>
          <a:p>
            <a:pPr marL="457200" lvl="0" indent="-546100" algn="l" rtl="0">
              <a:lnSpc>
                <a:spcPct val="150000"/>
              </a:lnSpc>
              <a:spcBef>
                <a:spcPts val="0"/>
              </a:spcBef>
              <a:spcAft>
                <a:spcPts val="0"/>
              </a:spcAft>
              <a:buClr>
                <a:schemeClr val="accent1"/>
              </a:buClr>
              <a:buSzPts val="1400"/>
              <a:buChar char="●"/>
            </a:pPr>
            <a:r>
              <a:rPr lang="en" sz="1400"/>
              <a:t>Held back a grade? </a:t>
            </a:r>
            <a:endParaRPr sz="1400"/>
          </a:p>
          <a:p>
            <a:pPr marL="457200" lvl="0" indent="-546100" algn="l" rtl="0">
              <a:lnSpc>
                <a:spcPct val="150000"/>
              </a:lnSpc>
              <a:spcBef>
                <a:spcPts val="0"/>
              </a:spcBef>
              <a:spcAft>
                <a:spcPts val="0"/>
              </a:spcAft>
              <a:buClr>
                <a:schemeClr val="accent1"/>
              </a:buClr>
              <a:buSzPts val="1400"/>
              <a:buChar char="●"/>
            </a:pPr>
            <a:r>
              <a:rPr lang="en" sz="1400"/>
              <a:t>Tested for learning disabilities? </a:t>
            </a:r>
            <a:endParaRPr sz="1400"/>
          </a:p>
          <a:p>
            <a:pPr marL="457200" lvl="0" indent="-546100" algn="l" rtl="0">
              <a:lnSpc>
                <a:spcPct val="150000"/>
              </a:lnSpc>
              <a:spcBef>
                <a:spcPts val="0"/>
              </a:spcBef>
              <a:spcAft>
                <a:spcPts val="0"/>
              </a:spcAft>
              <a:buClr>
                <a:schemeClr val="accent1"/>
              </a:buClr>
              <a:buSzPts val="1400"/>
              <a:buChar char="●"/>
            </a:pPr>
            <a:r>
              <a:rPr lang="en" sz="1400"/>
              <a:t>Behavioral problems?</a:t>
            </a:r>
            <a:endParaRPr sz="1400"/>
          </a:p>
        </p:txBody>
      </p:sp>
      <p:sp>
        <p:nvSpPr>
          <p:cNvPr id="567" name="Google Shape;567;p46"/>
          <p:cNvSpPr txBox="1"/>
          <p:nvPr/>
        </p:nvSpPr>
        <p:spPr>
          <a:xfrm>
            <a:off x="4643450" y="1278375"/>
            <a:ext cx="3633000" cy="36018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a:solidFill>
                <a:schemeClr val="accent5"/>
              </a:solidFill>
              <a:latin typeface="Arvo"/>
              <a:ea typeface="Arvo"/>
              <a:cs typeface="Arvo"/>
              <a:sym typeface="Arvo"/>
            </a:endParaRPr>
          </a:p>
          <a:p>
            <a:pPr marL="457200" lvl="0" indent="-546100" algn="l" rtl="0">
              <a:lnSpc>
                <a:spcPct val="150000"/>
              </a:lnSpc>
              <a:spcBef>
                <a:spcPts val="1600"/>
              </a:spcBef>
              <a:spcAft>
                <a:spcPts val="0"/>
              </a:spcAft>
              <a:buClr>
                <a:schemeClr val="accent1"/>
              </a:buClr>
              <a:buSzPts val="1400"/>
              <a:buFont typeface="Arvo"/>
              <a:buChar char="●"/>
            </a:pPr>
            <a:r>
              <a:rPr lang="en">
                <a:solidFill>
                  <a:schemeClr val="accent5"/>
                </a:solidFill>
                <a:latin typeface="Arvo"/>
                <a:ea typeface="Arvo"/>
                <a:cs typeface="Arvo"/>
                <a:sym typeface="Arvo"/>
              </a:rPr>
              <a:t>Special education needs (Did they have an IEP or “student study team”?)</a:t>
            </a:r>
            <a:endParaRPr>
              <a:solidFill>
                <a:schemeClr val="accent5"/>
              </a:solidFill>
              <a:latin typeface="Arvo"/>
              <a:ea typeface="Arvo"/>
              <a:cs typeface="Arvo"/>
              <a:sym typeface="Arvo"/>
            </a:endParaRPr>
          </a:p>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Were they referred for special needs testing? Did they get services?  </a:t>
            </a:r>
            <a:endParaRPr>
              <a:solidFill>
                <a:schemeClr val="accent5"/>
              </a:solidFill>
              <a:latin typeface="Arvo"/>
              <a:ea typeface="Arvo"/>
              <a:cs typeface="Arvo"/>
              <a:sym typeface="Arvo"/>
            </a:endParaRPr>
          </a:p>
          <a:p>
            <a:pPr marL="0" lvl="0" indent="0" algn="l" rtl="0">
              <a:lnSpc>
                <a:spcPct val="150000"/>
              </a:lnSpc>
              <a:spcBef>
                <a:spcPts val="1600"/>
              </a:spcBef>
              <a:spcAft>
                <a:spcPts val="0"/>
              </a:spcAft>
              <a:buNone/>
            </a:pPr>
            <a:endParaRPr>
              <a:solidFill>
                <a:schemeClr val="accent5"/>
              </a:solidFill>
              <a:latin typeface="Arvo"/>
              <a:ea typeface="Arvo"/>
              <a:cs typeface="Arvo"/>
              <a:sym typeface="Arvo"/>
            </a:endParaRPr>
          </a:p>
          <a:p>
            <a:pPr marL="0" lvl="0" indent="0" algn="l" rtl="0">
              <a:spcBef>
                <a:spcPts val="1600"/>
              </a:spcBef>
              <a:spcAft>
                <a:spcPts val="0"/>
              </a:spcAft>
              <a:buNone/>
            </a:pPr>
            <a:endParaRPr>
              <a:latin typeface="Arvo"/>
              <a:ea typeface="Arvo"/>
              <a:cs typeface="Arvo"/>
              <a:sym typeface="Arv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71"/>
        <p:cNvGrpSpPr/>
        <p:nvPr/>
      </p:nvGrpSpPr>
      <p:grpSpPr>
        <a:xfrm>
          <a:off x="0" y="0"/>
          <a:ext cx="0" cy="0"/>
          <a:chOff x="0" y="0"/>
          <a:chExt cx="0" cy="0"/>
        </a:xfrm>
      </p:grpSpPr>
      <p:sp>
        <p:nvSpPr>
          <p:cNvPr id="572" name="Google Shape;572;p47"/>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7"/>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Employment </a:t>
            </a:r>
            <a:endParaRPr>
              <a:solidFill>
                <a:schemeClr val="accent1"/>
              </a:solidFill>
            </a:endParaRPr>
          </a:p>
        </p:txBody>
      </p:sp>
      <p:sp>
        <p:nvSpPr>
          <p:cNvPr id="574" name="Google Shape;574;p47"/>
          <p:cNvSpPr txBox="1">
            <a:spLocks noGrp="1"/>
          </p:cNvSpPr>
          <p:nvPr>
            <p:ph type="body" idx="4294967295"/>
          </p:nvPr>
        </p:nvSpPr>
        <p:spPr>
          <a:xfrm>
            <a:off x="1341475" y="1166125"/>
            <a:ext cx="3828000" cy="2913300"/>
          </a:xfrm>
          <a:prstGeom prst="rect">
            <a:avLst/>
          </a:prstGeom>
        </p:spPr>
        <p:txBody>
          <a:bodyPr spcFirstLastPara="1" wrap="square" lIns="91425" tIns="274300" rIns="91425" bIns="0" anchor="ctr" anchorCtr="0">
            <a:noAutofit/>
          </a:bodyPr>
          <a:lstStyle/>
          <a:p>
            <a:pPr marL="0" lvl="0" indent="0" algn="l" rtl="0">
              <a:lnSpc>
                <a:spcPct val="150000"/>
              </a:lnSpc>
              <a:spcBef>
                <a:spcPts val="0"/>
              </a:spcBef>
              <a:spcAft>
                <a:spcPts val="0"/>
              </a:spcAft>
              <a:buNone/>
            </a:pPr>
            <a:endParaRPr sz="1600"/>
          </a:p>
          <a:p>
            <a:pPr marL="457200" lvl="0" indent="-558800" algn="l" rtl="0">
              <a:lnSpc>
                <a:spcPct val="150000"/>
              </a:lnSpc>
              <a:spcBef>
                <a:spcPts val="1600"/>
              </a:spcBef>
              <a:spcAft>
                <a:spcPts val="0"/>
              </a:spcAft>
              <a:buClr>
                <a:schemeClr val="accent1"/>
              </a:buClr>
              <a:buSzPts val="1600"/>
              <a:buChar char="●"/>
            </a:pPr>
            <a:r>
              <a:rPr lang="en" sz="1600"/>
              <a:t>Any employment?</a:t>
            </a:r>
            <a:endParaRPr sz="1600"/>
          </a:p>
          <a:p>
            <a:pPr marL="457200" lvl="0" indent="-558800" algn="l" rtl="0">
              <a:lnSpc>
                <a:spcPct val="150000"/>
              </a:lnSpc>
              <a:spcBef>
                <a:spcPts val="0"/>
              </a:spcBef>
              <a:spcAft>
                <a:spcPts val="0"/>
              </a:spcAft>
              <a:buClr>
                <a:schemeClr val="accent1"/>
              </a:buClr>
              <a:buSzPts val="1600"/>
              <a:buChar char="●"/>
            </a:pPr>
            <a:r>
              <a:rPr lang="en" sz="1600"/>
              <a:t>Other skills? </a:t>
            </a:r>
            <a:endParaRPr sz="1600"/>
          </a:p>
          <a:p>
            <a:pPr marL="457200" lvl="0" indent="-558800" algn="l" rtl="0">
              <a:lnSpc>
                <a:spcPct val="150000"/>
              </a:lnSpc>
              <a:spcBef>
                <a:spcPts val="0"/>
              </a:spcBef>
              <a:spcAft>
                <a:spcPts val="0"/>
              </a:spcAft>
              <a:buClr>
                <a:schemeClr val="accent1"/>
              </a:buClr>
              <a:buSzPts val="1600"/>
              <a:buChar char="●"/>
            </a:pPr>
            <a:r>
              <a:rPr lang="en" sz="1600"/>
              <a:t>Things that may prevent the client from getting a job? </a:t>
            </a:r>
            <a:endParaRPr sz="16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78"/>
        <p:cNvGrpSpPr/>
        <p:nvPr/>
      </p:nvGrpSpPr>
      <p:grpSpPr>
        <a:xfrm>
          <a:off x="0" y="0"/>
          <a:ext cx="0" cy="0"/>
          <a:chOff x="0" y="0"/>
          <a:chExt cx="0" cy="0"/>
        </a:xfrm>
      </p:grpSpPr>
      <p:sp>
        <p:nvSpPr>
          <p:cNvPr id="579" name="Google Shape;579;p48"/>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48"/>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Family/Home </a:t>
            </a:r>
            <a:r>
              <a:rPr lang="en">
                <a:solidFill>
                  <a:schemeClr val="accent2"/>
                </a:solidFill>
              </a:rPr>
              <a:t>Environment </a:t>
            </a:r>
            <a:endParaRPr>
              <a:solidFill>
                <a:schemeClr val="accent2"/>
              </a:solidFill>
            </a:endParaRPr>
          </a:p>
        </p:txBody>
      </p:sp>
      <p:sp>
        <p:nvSpPr>
          <p:cNvPr id="581" name="Google Shape;581;p48"/>
          <p:cNvSpPr txBox="1">
            <a:spLocks noGrp="1"/>
          </p:cNvSpPr>
          <p:nvPr>
            <p:ph type="body" idx="4294967295"/>
          </p:nvPr>
        </p:nvSpPr>
        <p:spPr>
          <a:xfrm>
            <a:off x="948275" y="1278375"/>
            <a:ext cx="3828000" cy="2913300"/>
          </a:xfrm>
          <a:prstGeom prst="rect">
            <a:avLst/>
          </a:prstGeom>
        </p:spPr>
        <p:txBody>
          <a:bodyPr spcFirstLastPara="1" wrap="square" lIns="91425" tIns="274300" rIns="91425" bIns="0" anchor="ctr" anchorCtr="0">
            <a:noAutofit/>
          </a:bodyPr>
          <a:lstStyle/>
          <a:p>
            <a:pPr marL="0" lvl="0" indent="0" algn="l" rtl="0">
              <a:lnSpc>
                <a:spcPct val="150000"/>
              </a:lnSpc>
              <a:spcBef>
                <a:spcPts val="0"/>
              </a:spcBef>
              <a:spcAft>
                <a:spcPts val="0"/>
              </a:spcAft>
              <a:buNone/>
            </a:pPr>
            <a:endParaRPr sz="1400"/>
          </a:p>
          <a:p>
            <a:pPr marL="457200" lvl="0" indent="-546100" algn="l" rtl="0">
              <a:lnSpc>
                <a:spcPct val="150000"/>
              </a:lnSpc>
              <a:spcBef>
                <a:spcPts val="1600"/>
              </a:spcBef>
              <a:spcAft>
                <a:spcPts val="0"/>
              </a:spcAft>
              <a:buClr>
                <a:schemeClr val="accent1"/>
              </a:buClr>
              <a:buSzPts val="1400"/>
              <a:buChar char="●"/>
            </a:pPr>
            <a:r>
              <a:rPr lang="en" sz="1400"/>
              <a:t>Abuse: physical, sexual, emotional </a:t>
            </a:r>
            <a:endParaRPr sz="1400"/>
          </a:p>
          <a:p>
            <a:pPr marL="457200" lvl="0" indent="-546100" algn="l" rtl="0">
              <a:lnSpc>
                <a:spcPct val="150000"/>
              </a:lnSpc>
              <a:spcBef>
                <a:spcPts val="0"/>
              </a:spcBef>
              <a:spcAft>
                <a:spcPts val="0"/>
              </a:spcAft>
              <a:buClr>
                <a:schemeClr val="accent1"/>
              </a:buClr>
              <a:buSzPts val="1400"/>
              <a:buChar char="●"/>
            </a:pPr>
            <a:r>
              <a:rPr lang="en" sz="1400"/>
              <a:t>Poverty, homelessness </a:t>
            </a:r>
            <a:endParaRPr sz="1400"/>
          </a:p>
          <a:p>
            <a:pPr marL="457200" lvl="0" indent="-546100" algn="l" rtl="0">
              <a:lnSpc>
                <a:spcPct val="150000"/>
              </a:lnSpc>
              <a:spcBef>
                <a:spcPts val="0"/>
              </a:spcBef>
              <a:spcAft>
                <a:spcPts val="0"/>
              </a:spcAft>
              <a:buClr>
                <a:schemeClr val="accent1"/>
              </a:buClr>
              <a:buSzPts val="1400"/>
              <a:buChar char="●"/>
            </a:pPr>
            <a:r>
              <a:rPr lang="en" sz="1400"/>
              <a:t>Family history of mental illness, substance use, domestic violence </a:t>
            </a:r>
            <a:endParaRPr sz="1400"/>
          </a:p>
          <a:p>
            <a:pPr marL="457200" lvl="0" indent="-546100" algn="l" rtl="0">
              <a:lnSpc>
                <a:spcPct val="150000"/>
              </a:lnSpc>
              <a:spcBef>
                <a:spcPts val="0"/>
              </a:spcBef>
              <a:spcAft>
                <a:spcPts val="0"/>
              </a:spcAft>
              <a:buClr>
                <a:schemeClr val="accent1"/>
              </a:buClr>
              <a:buSzPts val="1400"/>
              <a:buChar char="●"/>
            </a:pPr>
            <a:r>
              <a:rPr lang="en" sz="1400"/>
              <a:t>Peer influence </a:t>
            </a:r>
            <a:endParaRPr sz="1400"/>
          </a:p>
          <a:p>
            <a:pPr marL="457200" lvl="0" indent="-546100" algn="l" rtl="0">
              <a:lnSpc>
                <a:spcPct val="150000"/>
              </a:lnSpc>
              <a:spcBef>
                <a:spcPts val="0"/>
              </a:spcBef>
              <a:spcAft>
                <a:spcPts val="0"/>
              </a:spcAft>
              <a:buClr>
                <a:schemeClr val="accent1"/>
              </a:buClr>
              <a:buSzPts val="1400"/>
              <a:buChar char="●"/>
            </a:pPr>
            <a:r>
              <a:rPr lang="en" sz="1400"/>
              <a:t>Neighborhood safety, gang involvement</a:t>
            </a:r>
            <a:endParaRPr sz="1400"/>
          </a:p>
          <a:p>
            <a:pPr marL="457200" lvl="0" indent="-546100" algn="l" rtl="0">
              <a:lnSpc>
                <a:spcPct val="150000"/>
              </a:lnSpc>
              <a:spcBef>
                <a:spcPts val="0"/>
              </a:spcBef>
              <a:spcAft>
                <a:spcPts val="0"/>
              </a:spcAft>
              <a:buClr>
                <a:schemeClr val="accent1"/>
              </a:buClr>
              <a:buSzPts val="1400"/>
              <a:buChar char="●"/>
            </a:pPr>
            <a:r>
              <a:rPr lang="en" sz="1400"/>
              <a:t>Other trauma:  exposure to violence, loss of loved one, natural disaster</a:t>
            </a:r>
            <a:endParaRPr sz="1400"/>
          </a:p>
        </p:txBody>
      </p:sp>
      <p:sp>
        <p:nvSpPr>
          <p:cNvPr id="582" name="Google Shape;582;p48"/>
          <p:cNvSpPr txBox="1"/>
          <p:nvPr/>
        </p:nvSpPr>
        <p:spPr>
          <a:xfrm>
            <a:off x="4623025" y="985725"/>
            <a:ext cx="3633000" cy="33966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a:solidFill>
                <a:schemeClr val="accent5"/>
              </a:solidFill>
              <a:latin typeface="Arvo"/>
              <a:ea typeface="Arvo"/>
              <a:cs typeface="Arvo"/>
              <a:sym typeface="Arvo"/>
            </a:endParaRPr>
          </a:p>
          <a:p>
            <a:pPr marL="457200" lvl="0" indent="-546100" algn="l" rtl="0">
              <a:lnSpc>
                <a:spcPct val="150000"/>
              </a:lnSpc>
              <a:spcBef>
                <a:spcPts val="1600"/>
              </a:spcBef>
              <a:spcAft>
                <a:spcPts val="0"/>
              </a:spcAft>
              <a:buClr>
                <a:schemeClr val="accent1"/>
              </a:buClr>
              <a:buSzPts val="1400"/>
              <a:buFont typeface="Arvo"/>
              <a:buChar char="●"/>
            </a:pPr>
            <a:r>
              <a:rPr lang="en">
                <a:solidFill>
                  <a:schemeClr val="accent5"/>
                </a:solidFill>
                <a:latin typeface="Arvo"/>
                <a:ea typeface="Arvo"/>
                <a:cs typeface="Arvo"/>
                <a:sym typeface="Arvo"/>
              </a:rPr>
              <a:t>Neglect/Abandonment </a:t>
            </a:r>
            <a:endParaRPr>
              <a:solidFill>
                <a:schemeClr val="accent5"/>
              </a:solidFill>
              <a:latin typeface="Arvo"/>
              <a:ea typeface="Arvo"/>
              <a:cs typeface="Arvo"/>
              <a:sym typeface="Arvo"/>
            </a:endParaRPr>
          </a:p>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Experience in foster care</a:t>
            </a:r>
            <a:endParaRPr>
              <a:solidFill>
                <a:schemeClr val="accent5"/>
              </a:solidFill>
              <a:latin typeface="Arvo"/>
              <a:ea typeface="Arvo"/>
              <a:cs typeface="Arvo"/>
              <a:sym typeface="Arvo"/>
            </a:endParaRPr>
          </a:p>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Experiences of racism/ other systemic biases  </a:t>
            </a:r>
            <a:endParaRPr>
              <a:solidFill>
                <a:schemeClr val="accent5"/>
              </a:solidFill>
              <a:latin typeface="Arvo"/>
              <a:ea typeface="Arvo"/>
              <a:cs typeface="Arvo"/>
              <a:sym typeface="Arvo"/>
            </a:endParaRPr>
          </a:p>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Cultural/ religious influences </a:t>
            </a:r>
            <a:endParaRPr>
              <a:solidFill>
                <a:schemeClr val="accent5"/>
              </a:solidFill>
              <a:latin typeface="Arvo"/>
              <a:ea typeface="Arvo"/>
              <a:cs typeface="Arvo"/>
              <a:sym typeface="Arvo"/>
            </a:endParaRPr>
          </a:p>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Failure of the government, school,  or other systems to help the child</a:t>
            </a:r>
            <a:endParaRPr>
              <a:solidFill>
                <a:schemeClr val="accent5"/>
              </a:solidFill>
              <a:latin typeface="Arvo"/>
              <a:ea typeface="Arvo"/>
              <a:cs typeface="Arvo"/>
              <a:sym typeface="Arvo"/>
            </a:endParaRPr>
          </a:p>
          <a:p>
            <a:pPr marL="0" lvl="0" indent="0" algn="l" rtl="0">
              <a:spcBef>
                <a:spcPts val="1600"/>
              </a:spcBef>
              <a:spcAft>
                <a:spcPts val="0"/>
              </a:spcAft>
              <a:buNone/>
            </a:pPr>
            <a:endParaRPr>
              <a:latin typeface="Arvo"/>
              <a:ea typeface="Arvo"/>
              <a:cs typeface="Arvo"/>
              <a:sym typeface="Arv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86"/>
        <p:cNvGrpSpPr/>
        <p:nvPr/>
      </p:nvGrpSpPr>
      <p:grpSpPr>
        <a:xfrm>
          <a:off x="0" y="0"/>
          <a:ext cx="0" cy="0"/>
          <a:chOff x="0" y="0"/>
          <a:chExt cx="0" cy="0"/>
        </a:xfrm>
      </p:grpSpPr>
      <p:sp>
        <p:nvSpPr>
          <p:cNvPr id="587" name="Google Shape;587;p49"/>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49"/>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Circumstances </a:t>
            </a:r>
            <a:r>
              <a:rPr lang="en">
                <a:solidFill>
                  <a:schemeClr val="accent2"/>
                </a:solidFill>
              </a:rPr>
              <a:t>of the Crime </a:t>
            </a:r>
            <a:endParaRPr>
              <a:solidFill>
                <a:schemeClr val="accent2"/>
              </a:solidFill>
            </a:endParaRPr>
          </a:p>
        </p:txBody>
      </p:sp>
      <p:sp>
        <p:nvSpPr>
          <p:cNvPr id="589" name="Google Shape;589;p49"/>
          <p:cNvSpPr txBox="1">
            <a:spLocks noGrp="1"/>
          </p:cNvSpPr>
          <p:nvPr>
            <p:ph type="body" idx="4294967295"/>
          </p:nvPr>
        </p:nvSpPr>
        <p:spPr>
          <a:xfrm>
            <a:off x="958475" y="1285200"/>
            <a:ext cx="3828000" cy="2913300"/>
          </a:xfrm>
          <a:prstGeom prst="rect">
            <a:avLst/>
          </a:prstGeom>
        </p:spPr>
        <p:txBody>
          <a:bodyPr spcFirstLastPara="1" wrap="square" lIns="91425" tIns="274300" rIns="91425" bIns="0" anchor="ctr" anchorCtr="0">
            <a:noAutofit/>
          </a:bodyPr>
          <a:lstStyle/>
          <a:p>
            <a:pPr marL="0" lvl="0" indent="0" algn="l" rtl="0">
              <a:lnSpc>
                <a:spcPct val="150000"/>
              </a:lnSpc>
              <a:spcBef>
                <a:spcPts val="0"/>
              </a:spcBef>
              <a:spcAft>
                <a:spcPts val="0"/>
              </a:spcAft>
              <a:buNone/>
            </a:pPr>
            <a:endParaRPr sz="1400"/>
          </a:p>
          <a:p>
            <a:pPr marL="457200" lvl="0" indent="-546100" algn="l" rtl="0">
              <a:lnSpc>
                <a:spcPct val="150000"/>
              </a:lnSpc>
              <a:spcBef>
                <a:spcPts val="1600"/>
              </a:spcBef>
              <a:spcAft>
                <a:spcPts val="0"/>
              </a:spcAft>
              <a:buClr>
                <a:schemeClr val="accent1"/>
              </a:buClr>
              <a:buSzPts val="1400"/>
              <a:buChar char="●"/>
            </a:pPr>
            <a:r>
              <a:rPr lang="en" sz="1400"/>
              <a:t>Elements of the charged offense(s), including the element(s) alleged </a:t>
            </a:r>
            <a:endParaRPr sz="1400"/>
          </a:p>
          <a:p>
            <a:pPr marL="457200" lvl="0" indent="-546100" algn="l" rtl="0">
              <a:lnSpc>
                <a:spcPct val="150000"/>
              </a:lnSpc>
              <a:spcBef>
                <a:spcPts val="0"/>
              </a:spcBef>
              <a:spcAft>
                <a:spcPts val="0"/>
              </a:spcAft>
              <a:buClr>
                <a:schemeClr val="accent1"/>
              </a:buClr>
              <a:buSzPts val="1400"/>
              <a:buChar char="●"/>
            </a:pPr>
            <a:r>
              <a:rPr lang="en" sz="1400"/>
              <a:t>Whether  they were charged as the primary killer or whether they were convicted under the felony murder rule or as an aider and abettor</a:t>
            </a:r>
            <a:endParaRPr sz="1400"/>
          </a:p>
          <a:p>
            <a:pPr marL="457200" lvl="0" indent="-546100" algn="l" rtl="0">
              <a:lnSpc>
                <a:spcPct val="150000"/>
              </a:lnSpc>
              <a:spcBef>
                <a:spcPts val="0"/>
              </a:spcBef>
              <a:spcAft>
                <a:spcPts val="0"/>
              </a:spcAft>
              <a:buClr>
                <a:schemeClr val="accent1"/>
              </a:buClr>
              <a:buSzPts val="1400"/>
              <a:buChar char="●"/>
            </a:pPr>
            <a:r>
              <a:rPr lang="en" sz="1400"/>
              <a:t>Whether any of your client’s co-defendants or other participants in the crime over the age of 18</a:t>
            </a:r>
            <a:endParaRPr sz="1400"/>
          </a:p>
        </p:txBody>
      </p:sp>
      <p:sp>
        <p:nvSpPr>
          <p:cNvPr id="590" name="Google Shape;590;p49"/>
          <p:cNvSpPr txBox="1"/>
          <p:nvPr/>
        </p:nvSpPr>
        <p:spPr>
          <a:xfrm>
            <a:off x="4612825" y="912400"/>
            <a:ext cx="3633000" cy="47766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a:solidFill>
                <a:schemeClr val="accent5"/>
              </a:solidFill>
              <a:latin typeface="Arvo"/>
              <a:ea typeface="Arvo"/>
              <a:cs typeface="Arvo"/>
              <a:sym typeface="Arvo"/>
            </a:endParaRPr>
          </a:p>
          <a:p>
            <a:pPr marL="457200" lvl="0" indent="-546100" algn="l" rtl="0">
              <a:lnSpc>
                <a:spcPct val="150000"/>
              </a:lnSpc>
              <a:spcBef>
                <a:spcPts val="1600"/>
              </a:spcBef>
              <a:spcAft>
                <a:spcPts val="0"/>
              </a:spcAft>
              <a:buClr>
                <a:schemeClr val="accent1"/>
              </a:buClr>
              <a:buSzPts val="1400"/>
              <a:buFont typeface="Arvo"/>
              <a:buChar char="●"/>
            </a:pPr>
            <a:r>
              <a:rPr lang="en">
                <a:solidFill>
                  <a:schemeClr val="accent5"/>
                </a:solidFill>
                <a:latin typeface="Arvo"/>
                <a:ea typeface="Arvo"/>
                <a:cs typeface="Arvo"/>
                <a:sym typeface="Arvo"/>
              </a:rPr>
              <a:t>How the judge viewed your client’s case during their sentencing, specifically which facts the judge knew about and considered and which facts the judge did not know about when they sentenced your client to LWOP</a:t>
            </a:r>
            <a:endParaRPr>
              <a:solidFill>
                <a:schemeClr val="accent5"/>
              </a:solidFill>
              <a:latin typeface="Arvo"/>
              <a:ea typeface="Arvo"/>
              <a:cs typeface="Arvo"/>
              <a:sym typeface="Arvo"/>
            </a:endParaRPr>
          </a:p>
          <a:p>
            <a:pPr marL="457200" lvl="0" indent="0" algn="l" rtl="0">
              <a:lnSpc>
                <a:spcPct val="150000"/>
              </a:lnSpc>
              <a:spcBef>
                <a:spcPts val="1600"/>
              </a:spcBef>
              <a:spcAft>
                <a:spcPts val="0"/>
              </a:spcAft>
              <a:buNone/>
            </a:pPr>
            <a:endParaRPr>
              <a:solidFill>
                <a:schemeClr val="accent5"/>
              </a:solidFill>
              <a:latin typeface="Arvo"/>
              <a:ea typeface="Arvo"/>
              <a:cs typeface="Arvo"/>
              <a:sym typeface="Arvo"/>
            </a:endParaRPr>
          </a:p>
          <a:p>
            <a:pPr marL="0" lvl="0" indent="0" algn="l" rtl="0">
              <a:lnSpc>
                <a:spcPct val="150000"/>
              </a:lnSpc>
              <a:spcBef>
                <a:spcPts val="1600"/>
              </a:spcBef>
              <a:spcAft>
                <a:spcPts val="0"/>
              </a:spcAft>
              <a:buNone/>
            </a:pPr>
            <a:endParaRPr>
              <a:solidFill>
                <a:schemeClr val="accent5"/>
              </a:solidFill>
              <a:latin typeface="Arvo"/>
              <a:ea typeface="Arvo"/>
              <a:cs typeface="Arvo"/>
              <a:sym typeface="Arvo"/>
            </a:endParaRPr>
          </a:p>
          <a:p>
            <a:pPr marL="0" lvl="0" indent="0" algn="l" rtl="0">
              <a:spcBef>
                <a:spcPts val="1600"/>
              </a:spcBef>
              <a:spcAft>
                <a:spcPts val="0"/>
              </a:spcAft>
              <a:buNone/>
            </a:pPr>
            <a:endParaRPr>
              <a:latin typeface="Arvo"/>
              <a:ea typeface="Arvo"/>
              <a:cs typeface="Arvo"/>
              <a:sym typeface="Arv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94"/>
        <p:cNvGrpSpPr/>
        <p:nvPr/>
      </p:nvGrpSpPr>
      <p:grpSpPr>
        <a:xfrm>
          <a:off x="0" y="0"/>
          <a:ext cx="0" cy="0"/>
          <a:chOff x="0" y="0"/>
          <a:chExt cx="0" cy="0"/>
        </a:xfrm>
      </p:grpSpPr>
      <p:sp>
        <p:nvSpPr>
          <p:cNvPr id="595" name="Google Shape;595;p50"/>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50"/>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The Effect of </a:t>
            </a:r>
            <a:r>
              <a:rPr lang="en">
                <a:solidFill>
                  <a:schemeClr val="accent2"/>
                </a:solidFill>
              </a:rPr>
              <a:t>Youthfulness </a:t>
            </a:r>
            <a:endParaRPr>
              <a:solidFill>
                <a:schemeClr val="accent2"/>
              </a:solidFill>
            </a:endParaRPr>
          </a:p>
        </p:txBody>
      </p:sp>
      <p:sp>
        <p:nvSpPr>
          <p:cNvPr id="597" name="Google Shape;597;p50"/>
          <p:cNvSpPr txBox="1">
            <a:spLocks noGrp="1"/>
          </p:cNvSpPr>
          <p:nvPr>
            <p:ph type="body" idx="4294967295"/>
          </p:nvPr>
        </p:nvSpPr>
        <p:spPr>
          <a:xfrm>
            <a:off x="887050" y="1187100"/>
            <a:ext cx="3828000" cy="2913300"/>
          </a:xfrm>
          <a:prstGeom prst="rect">
            <a:avLst/>
          </a:prstGeom>
        </p:spPr>
        <p:txBody>
          <a:bodyPr spcFirstLastPara="1" wrap="square" lIns="91425" tIns="274300" rIns="91425" bIns="0" anchor="ctr" anchorCtr="0">
            <a:noAutofit/>
          </a:bodyPr>
          <a:lstStyle/>
          <a:p>
            <a:pPr marL="0" lvl="0" indent="0" algn="l" rtl="0">
              <a:lnSpc>
                <a:spcPct val="150000"/>
              </a:lnSpc>
              <a:spcBef>
                <a:spcPts val="0"/>
              </a:spcBef>
              <a:spcAft>
                <a:spcPts val="0"/>
              </a:spcAft>
              <a:buNone/>
            </a:pPr>
            <a:endParaRPr sz="1400"/>
          </a:p>
          <a:p>
            <a:pPr marL="457200" lvl="0" indent="-546100" algn="l" rtl="0">
              <a:lnSpc>
                <a:spcPct val="150000"/>
              </a:lnSpc>
              <a:spcBef>
                <a:spcPts val="1600"/>
              </a:spcBef>
              <a:spcAft>
                <a:spcPts val="0"/>
              </a:spcAft>
              <a:buClr>
                <a:schemeClr val="accent1"/>
              </a:buClr>
              <a:buSzPts val="1400"/>
              <a:buChar char="●"/>
            </a:pPr>
            <a:r>
              <a:rPr lang="en" sz="1400"/>
              <a:t>Difficulties in dealing with the police due to their young age and perspective</a:t>
            </a:r>
            <a:endParaRPr sz="1400"/>
          </a:p>
          <a:p>
            <a:pPr marL="457200" lvl="0" indent="-546100" algn="l" rtl="0">
              <a:lnSpc>
                <a:spcPct val="150000"/>
              </a:lnSpc>
              <a:spcBef>
                <a:spcPts val="0"/>
              </a:spcBef>
              <a:spcAft>
                <a:spcPts val="0"/>
              </a:spcAft>
              <a:buClr>
                <a:schemeClr val="accent1"/>
              </a:buClr>
              <a:buSzPts val="1400"/>
              <a:buChar char="●"/>
            </a:pPr>
            <a:r>
              <a:rPr lang="en" sz="1400"/>
              <a:t>Turning down a plea deal and why</a:t>
            </a:r>
            <a:endParaRPr sz="1400"/>
          </a:p>
          <a:p>
            <a:pPr marL="457200" lvl="0" indent="-546100" algn="l" rtl="0">
              <a:lnSpc>
                <a:spcPct val="150000"/>
              </a:lnSpc>
              <a:spcBef>
                <a:spcPts val="0"/>
              </a:spcBef>
              <a:spcAft>
                <a:spcPts val="0"/>
              </a:spcAft>
              <a:buClr>
                <a:schemeClr val="accent1"/>
              </a:buClr>
              <a:buSzPts val="1400"/>
              <a:buChar char="●"/>
            </a:pPr>
            <a:r>
              <a:rPr lang="en" sz="1400"/>
              <a:t>Not understanding their attorney, what was happening in court, or the sentence they were facing</a:t>
            </a:r>
            <a:endParaRPr sz="1400"/>
          </a:p>
          <a:p>
            <a:pPr marL="457200" lvl="0" indent="-546100" algn="l" rtl="0">
              <a:lnSpc>
                <a:spcPct val="150000"/>
              </a:lnSpc>
              <a:spcBef>
                <a:spcPts val="0"/>
              </a:spcBef>
              <a:spcAft>
                <a:spcPts val="0"/>
              </a:spcAft>
              <a:buClr>
                <a:schemeClr val="accent1"/>
              </a:buClr>
              <a:buSzPts val="1400"/>
              <a:buChar char="●"/>
            </a:pPr>
            <a:r>
              <a:rPr lang="en" sz="1400"/>
              <a:t>Influence from adults in jail</a:t>
            </a:r>
            <a:endParaRPr sz="1400"/>
          </a:p>
        </p:txBody>
      </p:sp>
      <p:sp>
        <p:nvSpPr>
          <p:cNvPr id="598" name="Google Shape;598;p50"/>
          <p:cNvSpPr txBox="1"/>
          <p:nvPr/>
        </p:nvSpPr>
        <p:spPr>
          <a:xfrm>
            <a:off x="4643450" y="1278375"/>
            <a:ext cx="3633000" cy="36018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a:solidFill>
                <a:schemeClr val="accent5"/>
              </a:solidFill>
              <a:latin typeface="Arvo"/>
              <a:ea typeface="Arvo"/>
              <a:cs typeface="Arvo"/>
              <a:sym typeface="Arvo"/>
            </a:endParaRPr>
          </a:p>
          <a:p>
            <a:pPr marL="457200" lvl="0" indent="-546100" algn="l" rtl="0">
              <a:lnSpc>
                <a:spcPct val="150000"/>
              </a:lnSpc>
              <a:spcBef>
                <a:spcPts val="1600"/>
              </a:spcBef>
              <a:spcAft>
                <a:spcPts val="0"/>
              </a:spcAft>
              <a:buClr>
                <a:schemeClr val="accent1"/>
              </a:buClr>
              <a:buSzPts val="1400"/>
              <a:buFont typeface="Arvo"/>
              <a:buChar char="●"/>
            </a:pPr>
            <a:r>
              <a:rPr lang="en">
                <a:solidFill>
                  <a:schemeClr val="accent5"/>
                </a:solidFill>
                <a:latin typeface="Arvo"/>
                <a:ea typeface="Arvo"/>
                <a:cs typeface="Arvo"/>
                <a:sym typeface="Arvo"/>
              </a:rPr>
              <a:t>Not telling their attorney the truth about co-defendants or other issues</a:t>
            </a:r>
            <a:endParaRPr>
              <a:solidFill>
                <a:schemeClr val="accent5"/>
              </a:solidFill>
              <a:latin typeface="Arvo"/>
              <a:ea typeface="Arvo"/>
              <a:cs typeface="Arvo"/>
              <a:sym typeface="Arvo"/>
            </a:endParaRPr>
          </a:p>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Whether they had any juvenile adjudications (convictions) and for what crime  </a:t>
            </a:r>
            <a:endParaRPr>
              <a:solidFill>
                <a:schemeClr val="accent5"/>
              </a:solidFill>
              <a:latin typeface="Arvo"/>
              <a:ea typeface="Arvo"/>
              <a:cs typeface="Arvo"/>
              <a:sym typeface="Arvo"/>
            </a:endParaRPr>
          </a:p>
          <a:p>
            <a:pPr marL="0" lvl="0" indent="0" algn="l" rtl="0">
              <a:lnSpc>
                <a:spcPct val="150000"/>
              </a:lnSpc>
              <a:spcBef>
                <a:spcPts val="1600"/>
              </a:spcBef>
              <a:spcAft>
                <a:spcPts val="0"/>
              </a:spcAft>
              <a:buNone/>
            </a:pPr>
            <a:endParaRPr>
              <a:solidFill>
                <a:schemeClr val="accent5"/>
              </a:solidFill>
              <a:latin typeface="Arvo"/>
              <a:ea typeface="Arvo"/>
              <a:cs typeface="Arvo"/>
              <a:sym typeface="Arvo"/>
            </a:endParaRPr>
          </a:p>
          <a:p>
            <a:pPr marL="0" lvl="0" indent="0" algn="l" rtl="0">
              <a:spcBef>
                <a:spcPts val="1600"/>
              </a:spcBef>
              <a:spcAft>
                <a:spcPts val="0"/>
              </a:spcAft>
              <a:buNone/>
            </a:pPr>
            <a:endParaRPr>
              <a:latin typeface="Arvo"/>
              <a:ea typeface="Arvo"/>
              <a:cs typeface="Arvo"/>
              <a:sym typeface="Arv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602"/>
        <p:cNvGrpSpPr/>
        <p:nvPr/>
      </p:nvGrpSpPr>
      <p:grpSpPr>
        <a:xfrm>
          <a:off x="0" y="0"/>
          <a:ext cx="0" cy="0"/>
          <a:chOff x="0" y="0"/>
          <a:chExt cx="0" cy="0"/>
        </a:xfrm>
      </p:grpSpPr>
      <p:sp>
        <p:nvSpPr>
          <p:cNvPr id="603" name="Google Shape;603;p51"/>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1"/>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Possibility for </a:t>
            </a:r>
            <a:r>
              <a:rPr lang="en">
                <a:solidFill>
                  <a:schemeClr val="accent2"/>
                </a:solidFill>
              </a:rPr>
              <a:t>Rehabilitation </a:t>
            </a:r>
            <a:endParaRPr>
              <a:solidFill>
                <a:schemeClr val="accent2"/>
              </a:solidFill>
            </a:endParaRPr>
          </a:p>
        </p:txBody>
      </p:sp>
      <p:sp>
        <p:nvSpPr>
          <p:cNvPr id="605" name="Google Shape;605;p51"/>
          <p:cNvSpPr txBox="1">
            <a:spLocks noGrp="1"/>
          </p:cNvSpPr>
          <p:nvPr>
            <p:ph type="body" idx="4294967295"/>
          </p:nvPr>
        </p:nvSpPr>
        <p:spPr>
          <a:xfrm>
            <a:off x="907450" y="1438275"/>
            <a:ext cx="3828000" cy="2913300"/>
          </a:xfrm>
          <a:prstGeom prst="rect">
            <a:avLst/>
          </a:prstGeom>
        </p:spPr>
        <p:txBody>
          <a:bodyPr spcFirstLastPara="1" wrap="square" lIns="91425" tIns="274300" rIns="91425" bIns="0" anchor="ctr" anchorCtr="0">
            <a:noAutofit/>
          </a:bodyPr>
          <a:lstStyle/>
          <a:p>
            <a:pPr marL="0" lvl="0" indent="0" algn="l" rtl="0">
              <a:lnSpc>
                <a:spcPct val="150000"/>
              </a:lnSpc>
              <a:spcBef>
                <a:spcPts val="0"/>
              </a:spcBef>
              <a:spcAft>
                <a:spcPts val="0"/>
              </a:spcAft>
              <a:buNone/>
            </a:pPr>
            <a:endParaRPr sz="1400"/>
          </a:p>
          <a:p>
            <a:pPr marL="457200" lvl="0" indent="-546100" algn="l" rtl="0">
              <a:lnSpc>
                <a:spcPct val="150000"/>
              </a:lnSpc>
              <a:spcBef>
                <a:spcPts val="1600"/>
              </a:spcBef>
              <a:spcAft>
                <a:spcPts val="0"/>
              </a:spcAft>
              <a:buClr>
                <a:schemeClr val="accent1"/>
              </a:buClr>
              <a:buSzPts val="1400"/>
              <a:buChar char="●"/>
            </a:pPr>
            <a:r>
              <a:rPr lang="en" sz="1400"/>
              <a:t>Their prior juvenile and adult system experience</a:t>
            </a:r>
            <a:endParaRPr sz="1400"/>
          </a:p>
          <a:p>
            <a:pPr marL="457200" lvl="0" indent="-546100" algn="l" rtl="0">
              <a:lnSpc>
                <a:spcPct val="150000"/>
              </a:lnSpc>
              <a:spcBef>
                <a:spcPts val="0"/>
              </a:spcBef>
              <a:spcAft>
                <a:spcPts val="0"/>
              </a:spcAft>
              <a:buClr>
                <a:schemeClr val="accent1"/>
              </a:buClr>
              <a:buSzPts val="1400"/>
              <a:buChar char="●"/>
            </a:pPr>
            <a:r>
              <a:rPr lang="en" sz="1400"/>
              <a:t>Programs/ services they received prior to the crime and how responsive they were to those</a:t>
            </a:r>
            <a:endParaRPr sz="1400"/>
          </a:p>
          <a:p>
            <a:pPr marL="457200" lvl="0" indent="-546100" algn="l" rtl="0">
              <a:lnSpc>
                <a:spcPct val="150000"/>
              </a:lnSpc>
              <a:spcBef>
                <a:spcPts val="0"/>
              </a:spcBef>
              <a:spcAft>
                <a:spcPts val="0"/>
              </a:spcAft>
              <a:buClr>
                <a:schemeClr val="accent1"/>
              </a:buClr>
              <a:buSzPts val="1400"/>
              <a:buChar char="●"/>
            </a:pPr>
            <a:r>
              <a:rPr lang="en" sz="1400"/>
              <a:t>What they are doing currently: programming; dropping out of gangs; changed thinking; books read; religious practices; mentoring others around them; sobriety </a:t>
            </a:r>
            <a:endParaRPr sz="1400"/>
          </a:p>
          <a:p>
            <a:pPr marL="457200" lvl="0" indent="-546100" algn="l" rtl="0">
              <a:lnSpc>
                <a:spcPct val="150000"/>
              </a:lnSpc>
              <a:spcBef>
                <a:spcPts val="0"/>
              </a:spcBef>
              <a:spcAft>
                <a:spcPts val="0"/>
              </a:spcAft>
              <a:buClr>
                <a:schemeClr val="accent1"/>
              </a:buClr>
              <a:buSzPts val="1400"/>
              <a:buChar char="●"/>
            </a:pPr>
            <a:endParaRPr sz="1400"/>
          </a:p>
        </p:txBody>
      </p:sp>
      <p:sp>
        <p:nvSpPr>
          <p:cNvPr id="606" name="Google Shape;606;p51"/>
          <p:cNvSpPr txBox="1"/>
          <p:nvPr/>
        </p:nvSpPr>
        <p:spPr>
          <a:xfrm>
            <a:off x="4653650" y="1438275"/>
            <a:ext cx="3633000" cy="3719700"/>
          </a:xfrm>
          <a:prstGeom prst="rect">
            <a:avLst/>
          </a:prstGeom>
          <a:noFill/>
          <a:ln>
            <a:noFill/>
          </a:ln>
        </p:spPr>
        <p:txBody>
          <a:bodyPr spcFirstLastPara="1" wrap="square" lIns="91425" tIns="91425" rIns="91425" bIns="91425" anchor="t" anchorCtr="0">
            <a:spAutoFit/>
          </a:bodyPr>
          <a:lstStyle/>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115s or 128s he may have</a:t>
            </a:r>
            <a:endParaRPr>
              <a:solidFill>
                <a:schemeClr val="accent5"/>
              </a:solidFill>
              <a:latin typeface="Arvo"/>
              <a:ea typeface="Arvo"/>
              <a:cs typeface="Arvo"/>
              <a:sym typeface="Arvo"/>
            </a:endParaRPr>
          </a:p>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Whether they feels remorse about their role in the crime </a:t>
            </a:r>
            <a:endParaRPr>
              <a:solidFill>
                <a:schemeClr val="accent5"/>
              </a:solidFill>
              <a:latin typeface="Arvo"/>
              <a:ea typeface="Arvo"/>
              <a:cs typeface="Arvo"/>
              <a:sym typeface="Arvo"/>
            </a:endParaRPr>
          </a:p>
          <a:p>
            <a:pPr marL="457200" lvl="0" indent="-546100" algn="l" rtl="0">
              <a:lnSpc>
                <a:spcPct val="150000"/>
              </a:lnSpc>
              <a:spcBef>
                <a:spcPts val="0"/>
              </a:spcBef>
              <a:spcAft>
                <a:spcPts val="0"/>
              </a:spcAft>
              <a:buClr>
                <a:schemeClr val="accent1"/>
              </a:buClr>
              <a:buSzPts val="1400"/>
              <a:buFont typeface="Arvo"/>
              <a:buChar char="●"/>
            </a:pPr>
            <a:r>
              <a:rPr lang="en">
                <a:solidFill>
                  <a:schemeClr val="accent5"/>
                </a:solidFill>
                <a:latin typeface="Arvo"/>
                <a:ea typeface="Arvo"/>
                <a:cs typeface="Arvo"/>
                <a:sym typeface="Arvo"/>
              </a:rPr>
              <a:t>You may also want to CAREFULLY consider whether your client should express remorse to the victim’s family – through the CDCR’s victim services </a:t>
            </a:r>
            <a:endParaRPr>
              <a:solidFill>
                <a:schemeClr val="accent5"/>
              </a:solidFill>
              <a:latin typeface="Arvo"/>
              <a:ea typeface="Arvo"/>
              <a:cs typeface="Arvo"/>
              <a:sym typeface="Arvo"/>
            </a:endParaRPr>
          </a:p>
          <a:p>
            <a:pPr marL="0" lvl="0" indent="0" algn="l" rtl="0">
              <a:lnSpc>
                <a:spcPct val="150000"/>
              </a:lnSpc>
              <a:spcBef>
                <a:spcPts val="1600"/>
              </a:spcBef>
              <a:spcAft>
                <a:spcPts val="0"/>
              </a:spcAft>
              <a:buNone/>
            </a:pPr>
            <a:endParaRPr>
              <a:solidFill>
                <a:schemeClr val="accent5"/>
              </a:solidFill>
              <a:latin typeface="Arvo"/>
              <a:ea typeface="Arvo"/>
              <a:cs typeface="Arvo"/>
              <a:sym typeface="Arvo"/>
            </a:endParaRPr>
          </a:p>
          <a:p>
            <a:pPr marL="0" lvl="0" indent="0" algn="l" rtl="0">
              <a:spcBef>
                <a:spcPts val="1600"/>
              </a:spcBef>
              <a:spcAft>
                <a:spcPts val="0"/>
              </a:spcAft>
              <a:buNone/>
            </a:pPr>
            <a:endParaRPr>
              <a:latin typeface="Arvo"/>
              <a:ea typeface="Arvo"/>
              <a:cs typeface="Arvo"/>
              <a:sym typeface="Arv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10"/>
        <p:cNvGrpSpPr/>
        <p:nvPr/>
      </p:nvGrpSpPr>
      <p:grpSpPr>
        <a:xfrm>
          <a:off x="0" y="0"/>
          <a:ext cx="0" cy="0"/>
          <a:chOff x="0" y="0"/>
          <a:chExt cx="0" cy="0"/>
        </a:xfrm>
      </p:grpSpPr>
      <p:sp>
        <p:nvSpPr>
          <p:cNvPr id="611" name="Google Shape;611;p52"/>
          <p:cNvSpPr/>
          <p:nvPr/>
        </p:nvSpPr>
        <p:spPr>
          <a:xfrm>
            <a:off x="4071775" y="466425"/>
            <a:ext cx="1000460" cy="1000469"/>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rgbClr val="F0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52"/>
          <p:cNvSpPr txBox="1">
            <a:spLocks noGrp="1"/>
          </p:cNvSpPr>
          <p:nvPr>
            <p:ph type="subTitle" idx="1"/>
          </p:nvPr>
        </p:nvSpPr>
        <p:spPr>
          <a:xfrm flipH="1">
            <a:off x="2021100" y="2016300"/>
            <a:ext cx="5101800" cy="1110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a:t>“Most Parents have long understood that kids don’t have the judgement, the maturity, the impulse control, and insight necessary to make complicated life-long decisions”</a:t>
            </a:r>
            <a:endParaRPr/>
          </a:p>
        </p:txBody>
      </p:sp>
      <p:sp>
        <p:nvSpPr>
          <p:cNvPr id="613" name="Google Shape;613;p52"/>
          <p:cNvSpPr txBox="1"/>
          <p:nvPr/>
        </p:nvSpPr>
        <p:spPr>
          <a:xfrm>
            <a:off x="4149150" y="799225"/>
            <a:ext cx="845700" cy="963600"/>
          </a:xfrm>
          <a:prstGeom prst="rect">
            <a:avLst/>
          </a:prstGeom>
          <a:noFill/>
          <a:ln>
            <a:noFill/>
          </a:ln>
        </p:spPr>
        <p:txBody>
          <a:bodyPr spcFirstLastPara="1" wrap="square" lIns="91425" tIns="475475" rIns="91425" bIns="0" anchor="ctr" anchorCtr="0">
            <a:noAutofit/>
          </a:bodyPr>
          <a:lstStyle/>
          <a:p>
            <a:pPr marL="0" lvl="0" indent="0" algn="ctr" rtl="0">
              <a:spcBef>
                <a:spcPts val="0"/>
              </a:spcBef>
              <a:spcAft>
                <a:spcPts val="1600"/>
              </a:spcAft>
              <a:buNone/>
            </a:pPr>
            <a:r>
              <a:rPr lang="en" sz="12000">
                <a:solidFill>
                  <a:schemeClr val="dk1"/>
                </a:solidFill>
                <a:latin typeface="Glegoo"/>
                <a:ea typeface="Glegoo"/>
                <a:cs typeface="Glegoo"/>
                <a:sym typeface="Glegoo"/>
              </a:rPr>
              <a:t>“</a:t>
            </a:r>
            <a:endParaRPr sz="12000">
              <a:solidFill>
                <a:schemeClr val="dk1"/>
              </a:solidFill>
              <a:latin typeface="Glegoo"/>
              <a:ea typeface="Glegoo"/>
              <a:cs typeface="Glegoo"/>
              <a:sym typeface="Glegoo"/>
            </a:endParaRPr>
          </a:p>
        </p:txBody>
      </p:sp>
      <p:sp>
        <p:nvSpPr>
          <p:cNvPr id="614" name="Google Shape;614;p52"/>
          <p:cNvSpPr txBox="1">
            <a:spLocks noGrp="1"/>
          </p:cNvSpPr>
          <p:nvPr>
            <p:ph type="ctrTitle"/>
          </p:nvPr>
        </p:nvSpPr>
        <p:spPr>
          <a:xfrm>
            <a:off x="2021100" y="4083087"/>
            <a:ext cx="5101800" cy="54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—Bryan Stevenson</a:t>
            </a:r>
            <a:endParaRPr>
              <a:solidFill>
                <a:schemeClr val="accen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18"/>
        <p:cNvGrpSpPr/>
        <p:nvPr/>
      </p:nvGrpSpPr>
      <p:grpSpPr>
        <a:xfrm>
          <a:off x="0" y="0"/>
          <a:ext cx="0" cy="0"/>
          <a:chOff x="0" y="0"/>
          <a:chExt cx="0" cy="0"/>
        </a:xfrm>
      </p:grpSpPr>
      <p:pic>
        <p:nvPicPr>
          <p:cNvPr id="619" name="Google Shape;619;p53"/>
          <p:cNvPicPr preferRelativeResize="0"/>
          <p:nvPr/>
        </p:nvPicPr>
        <p:blipFill>
          <a:blip r:embed="rId3">
            <a:alphaModFix/>
          </a:blip>
          <a:stretch>
            <a:fillRect/>
          </a:stretch>
        </p:blipFill>
        <p:spPr>
          <a:xfrm>
            <a:off x="2544250" y="602125"/>
            <a:ext cx="4143050" cy="4133175"/>
          </a:xfrm>
          <a:prstGeom prst="rect">
            <a:avLst/>
          </a:prstGeom>
          <a:noFill/>
          <a:ln>
            <a:noFill/>
          </a:ln>
        </p:spPr>
      </p:pic>
    </p:spTree>
  </p:cSld>
  <p:clrMapOvr>
    <a:masterClrMapping/>
  </p:clrMapOvr>
</p:sld>
</file>

<file path=ppt/theme/theme1.xml><?xml version="1.0" encoding="utf-8"?>
<a:theme xmlns:a="http://schemas.openxmlformats.org/drawingml/2006/main" name="Law Center by Slidesgo">
  <a:themeElements>
    <a:clrScheme name="Simple Light">
      <a:dk1>
        <a:srgbClr val="F3F3F3"/>
      </a:dk1>
      <a:lt1>
        <a:srgbClr val="F7F2E2"/>
      </a:lt1>
      <a:dk2>
        <a:srgbClr val="E2D9C3"/>
      </a:dk2>
      <a:lt2>
        <a:srgbClr val="FFC200"/>
      </a:lt2>
      <a:accent1>
        <a:srgbClr val="F09800"/>
      </a:accent1>
      <a:accent2>
        <a:srgbClr val="953F2C"/>
      </a:accent2>
      <a:accent3>
        <a:srgbClr val="65251A"/>
      </a:accent3>
      <a:accent4>
        <a:srgbClr val="3C3F4E"/>
      </a:accent4>
      <a:accent5>
        <a:srgbClr val="333644"/>
      </a:accent5>
      <a:accent6>
        <a:srgbClr val="201F2F"/>
      </a:accent6>
      <a:hlink>
        <a:srgbClr val="F3F3F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18632640CAE844B1CF886717138560" ma:contentTypeVersion="12" ma:contentTypeDescription="Create a new document." ma:contentTypeScope="" ma:versionID="9be79c208d1957abbb09105d060de57d">
  <xsd:schema xmlns:xsd="http://www.w3.org/2001/XMLSchema" xmlns:xs="http://www.w3.org/2001/XMLSchema" xmlns:p="http://schemas.microsoft.com/office/2006/metadata/properties" xmlns:ns2="0d391643-40d7-43b9-b0dc-eb3b46bfa7bf" xmlns:ns3="5aa61025-15db-4844-a9db-51032577f54b" targetNamespace="http://schemas.microsoft.com/office/2006/metadata/properties" ma:root="true" ma:fieldsID="2d4908e7ce4453d193e5428d317e7b1b" ns2:_="" ns3:_="">
    <xsd:import namespace="0d391643-40d7-43b9-b0dc-eb3b46bfa7bf"/>
    <xsd:import namespace="5aa61025-15db-4844-a9db-51032577f54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391643-40d7-43b9-b0dc-eb3b46bfa7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aa61025-15db-4844-a9db-51032577f54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65684BA-B10F-475E-89C5-D9E1416A5DA6}"/>
</file>

<file path=customXml/itemProps2.xml><?xml version="1.0" encoding="utf-8"?>
<ds:datastoreItem xmlns:ds="http://schemas.openxmlformats.org/officeDocument/2006/customXml" ds:itemID="{840782A6-7071-4550-8FED-813EC32D8470}"/>
</file>

<file path=customXml/itemProps3.xml><?xml version="1.0" encoding="utf-8"?>
<ds:datastoreItem xmlns:ds="http://schemas.openxmlformats.org/officeDocument/2006/customXml" ds:itemID="{21337430-1C3C-43DC-AEE9-EABC7C5BE514}"/>
</file>

<file path=docProps/app.xml><?xml version="1.0" encoding="utf-8"?>
<Properties xmlns="http://schemas.openxmlformats.org/officeDocument/2006/extended-properties" xmlns:vt="http://schemas.openxmlformats.org/officeDocument/2006/docPropsVTypes">
  <TotalTime>0</TotalTime>
  <Words>2700</Words>
  <Application>Microsoft Macintosh PowerPoint</Application>
  <PresentationFormat>On-screen Show (16:9)</PresentationFormat>
  <Paragraphs>194</Paragraphs>
  <Slides>27</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Glegoo</vt:lpstr>
      <vt:lpstr>Kirang Haerang</vt:lpstr>
      <vt:lpstr>Anton</vt:lpstr>
      <vt:lpstr>Palanquin Dark</vt:lpstr>
      <vt:lpstr>Arvo</vt:lpstr>
      <vt:lpstr>Overpass Light</vt:lpstr>
      <vt:lpstr>Arial</vt:lpstr>
      <vt:lpstr>Fira Sans Extra Condensed Medium</vt:lpstr>
      <vt:lpstr>Law Center by Slidesgo</vt:lpstr>
      <vt:lpstr>Mitigation 101</vt:lpstr>
      <vt:lpstr>What is Mitigation?</vt:lpstr>
      <vt:lpstr>Mitigation: is the process of humanizing a petitioner through fact-based storytelling.</vt:lpstr>
      <vt:lpstr>What is a mitigation specialist?</vt:lpstr>
      <vt:lpstr>How do we develop mitigation for our clients?</vt:lpstr>
      <vt:lpstr>Mitigation: Past, Present, Future</vt:lpstr>
      <vt:lpstr>Components of Mitigation</vt:lpstr>
      <vt:lpstr>Interviews</vt:lpstr>
      <vt:lpstr>Collecting Records</vt:lpstr>
      <vt:lpstr>Understanding Context</vt:lpstr>
      <vt:lpstr>Create a plan and ideally implement it</vt:lpstr>
      <vt:lpstr>Best Practices </vt:lpstr>
      <vt:lpstr>How does this apply to the Lone Star Justice Alliance?</vt:lpstr>
      <vt:lpstr>Miller &amp; Montgomery Mitigation</vt:lpstr>
      <vt:lpstr>Miller, Montgomery &amp; Mitigation</vt:lpstr>
      <vt:lpstr>Law of Parties </vt:lpstr>
      <vt:lpstr>Law of Parties </vt:lpstr>
      <vt:lpstr>Mitigating Evidence Based on Miller Factors</vt:lpstr>
      <vt:lpstr>Emotional And Mental Health </vt:lpstr>
      <vt:lpstr>Education </vt:lpstr>
      <vt:lpstr>Employment </vt:lpstr>
      <vt:lpstr>Family/Home Environment </vt:lpstr>
      <vt:lpstr>Circumstances of the Crime </vt:lpstr>
      <vt:lpstr>The Effect of Youthfulness </vt:lpstr>
      <vt:lpstr>Possibility for Rehabilitation </vt:lpstr>
      <vt:lpstr>—Bryan Stevenson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Mitigation 101</dc:title>
  <cp:lastModifiedBy>Christina Franklin</cp:lastModifiedBy>
  <cp:revision>1</cp:revision>
  <dcterms:modified xsi:type="dcterms:W3CDTF">2021-04-28T19:14:41Z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0x0101009118632640CAE844B1CF886717138560</vt:lpwstr>
  </property>
</Properties>
</file>