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4" r:id="rId4"/>
    <p:sldMasterId id="2147483648" r:id="rId5"/>
  </p:sldMasterIdLst>
  <p:notesMasterIdLst>
    <p:notesMasterId r:id="rId42"/>
  </p:notesMasterIdLst>
  <p:sldIdLst>
    <p:sldId id="322" r:id="rId6"/>
    <p:sldId id="345" r:id="rId7"/>
    <p:sldId id="323" r:id="rId8"/>
    <p:sldId id="377" r:id="rId9"/>
    <p:sldId id="266" r:id="rId10"/>
    <p:sldId id="270" r:id="rId11"/>
    <p:sldId id="334" r:id="rId12"/>
    <p:sldId id="267" r:id="rId13"/>
    <p:sldId id="327" r:id="rId14"/>
    <p:sldId id="328" r:id="rId15"/>
    <p:sldId id="329" r:id="rId16"/>
    <p:sldId id="268" r:id="rId17"/>
    <p:sldId id="325" r:id="rId18"/>
    <p:sldId id="346" r:id="rId19"/>
    <p:sldId id="347" r:id="rId20"/>
    <p:sldId id="348" r:id="rId21"/>
    <p:sldId id="349" r:id="rId22"/>
    <p:sldId id="350" r:id="rId23"/>
    <p:sldId id="351" r:id="rId24"/>
    <p:sldId id="353" r:id="rId25"/>
    <p:sldId id="354" r:id="rId26"/>
    <p:sldId id="373" r:id="rId27"/>
    <p:sldId id="374" r:id="rId28"/>
    <p:sldId id="368" r:id="rId29"/>
    <p:sldId id="357" r:id="rId30"/>
    <p:sldId id="375" r:id="rId31"/>
    <p:sldId id="369" r:id="rId32"/>
    <p:sldId id="359" r:id="rId33"/>
    <p:sldId id="376" r:id="rId34"/>
    <p:sldId id="360" r:id="rId35"/>
    <p:sldId id="356" r:id="rId36"/>
    <p:sldId id="372" r:id="rId37"/>
    <p:sldId id="362" r:id="rId38"/>
    <p:sldId id="363" r:id="rId39"/>
    <p:sldId id="370" r:id="rId40"/>
    <p:sldId id="364"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414653-56A3-4A5A-8FC6-4DE3957AFF3F}" v="1" dt="2022-07-27T16:16:36.6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3" autoAdjust="0"/>
    <p:restoredTop sz="80397" autoAdjust="0"/>
  </p:normalViewPr>
  <p:slideViewPr>
    <p:cSldViewPr snapToGrid="0" snapToObjects="1">
      <p:cViewPr varScale="1">
        <p:scale>
          <a:sx n="81" d="100"/>
          <a:sy n="81" d="100"/>
        </p:scale>
        <p:origin x="1458" y="9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vriella Roisman" userId="c91a0e18-f395-4451-8891-0e85186c72d2" providerId="ADAL" clId="{390CD9A8-63D6-4DFE-A73F-CD80D856630D}"/>
    <pc:docChg chg="undo redo custSel addSld delSld modSld sldOrd">
      <pc:chgData name="Gavriella Roisman" userId="c91a0e18-f395-4451-8891-0e85186c72d2" providerId="ADAL" clId="{390CD9A8-63D6-4DFE-A73F-CD80D856630D}" dt="2022-06-09T18:54:17.430" v="319" actId="1076"/>
      <pc:docMkLst>
        <pc:docMk/>
      </pc:docMkLst>
      <pc:sldChg chg="del">
        <pc:chgData name="Gavriella Roisman" userId="c91a0e18-f395-4451-8891-0e85186c72d2" providerId="ADAL" clId="{390CD9A8-63D6-4DFE-A73F-CD80D856630D}" dt="2022-06-09T15:18:54.851" v="96" actId="2696"/>
        <pc:sldMkLst>
          <pc:docMk/>
          <pc:sldMk cId="1164904251" sldId="264"/>
        </pc:sldMkLst>
      </pc:sldChg>
      <pc:sldChg chg="addSp delSp modSp mod modClrScheme chgLayout">
        <pc:chgData name="Gavriella Roisman" userId="c91a0e18-f395-4451-8891-0e85186c72d2" providerId="ADAL" clId="{390CD9A8-63D6-4DFE-A73F-CD80D856630D}" dt="2022-06-09T15:51:54.894" v="120" actId="26606"/>
        <pc:sldMkLst>
          <pc:docMk/>
          <pc:sldMk cId="2305563850" sldId="267"/>
        </pc:sldMkLst>
        <pc:spChg chg="mod ord">
          <ac:chgData name="Gavriella Roisman" userId="c91a0e18-f395-4451-8891-0e85186c72d2" providerId="ADAL" clId="{390CD9A8-63D6-4DFE-A73F-CD80D856630D}" dt="2022-06-09T15:51:54.894" v="120" actId="26606"/>
          <ac:spMkLst>
            <pc:docMk/>
            <pc:sldMk cId="2305563850" sldId="267"/>
            <ac:spMk id="7" creationId="{00000000-0000-0000-0000-000000000000}"/>
          </ac:spMkLst>
        </pc:spChg>
        <pc:spChg chg="del">
          <ac:chgData name="Gavriella Roisman" userId="c91a0e18-f395-4451-8891-0e85186c72d2" providerId="ADAL" clId="{390CD9A8-63D6-4DFE-A73F-CD80D856630D}" dt="2022-06-09T15:51:40.523" v="118" actId="26606"/>
          <ac:spMkLst>
            <pc:docMk/>
            <pc:sldMk cId="2305563850" sldId="267"/>
            <ac:spMk id="11" creationId="{00000000-0000-0000-0000-000000000000}"/>
          </ac:spMkLst>
        </pc:spChg>
        <pc:graphicFrameChg chg="add mod ord modGraphic">
          <ac:chgData name="Gavriella Roisman" userId="c91a0e18-f395-4451-8891-0e85186c72d2" providerId="ADAL" clId="{390CD9A8-63D6-4DFE-A73F-CD80D856630D}" dt="2022-06-09T15:51:54.894" v="120" actId="26606"/>
          <ac:graphicFrameMkLst>
            <pc:docMk/>
            <pc:sldMk cId="2305563850" sldId="267"/>
            <ac:graphicFrameMk id="16" creationId="{07D447A2-1ECC-0189-2199-2EDDEC598C30}"/>
          </ac:graphicFrameMkLst>
        </pc:graphicFrameChg>
      </pc:sldChg>
      <pc:sldChg chg="del ord">
        <pc:chgData name="Gavriella Roisman" userId="c91a0e18-f395-4451-8891-0e85186c72d2" providerId="ADAL" clId="{390CD9A8-63D6-4DFE-A73F-CD80D856630D}" dt="2022-06-09T18:32:30.104" v="185" actId="47"/>
        <pc:sldMkLst>
          <pc:docMk/>
          <pc:sldMk cId="4101753782" sldId="269"/>
        </pc:sldMkLst>
      </pc:sldChg>
      <pc:sldChg chg="addSp delSp modSp mod ord setBg">
        <pc:chgData name="Gavriella Roisman" userId="c91a0e18-f395-4451-8891-0e85186c72d2" providerId="ADAL" clId="{390CD9A8-63D6-4DFE-A73F-CD80D856630D}" dt="2022-06-09T18:53:32.662" v="318"/>
        <pc:sldMkLst>
          <pc:docMk/>
          <pc:sldMk cId="706224150" sldId="270"/>
        </pc:sldMkLst>
        <pc:spChg chg="mod">
          <ac:chgData name="Gavriella Roisman" userId="c91a0e18-f395-4451-8891-0e85186c72d2" providerId="ADAL" clId="{390CD9A8-63D6-4DFE-A73F-CD80D856630D}" dt="2022-06-09T15:49:21.581" v="97" actId="26606"/>
          <ac:spMkLst>
            <pc:docMk/>
            <pc:sldMk cId="706224150" sldId="270"/>
            <ac:spMk id="4" creationId="{00000000-0000-0000-0000-000000000000}"/>
          </ac:spMkLst>
        </pc:spChg>
        <pc:graphicFrameChg chg="add mod modGraphic">
          <ac:chgData name="Gavriella Roisman" userId="c91a0e18-f395-4451-8891-0e85186c72d2" providerId="ADAL" clId="{390CD9A8-63D6-4DFE-A73F-CD80D856630D}" dt="2022-06-09T15:50:29.365" v="110" actId="207"/>
          <ac:graphicFrameMkLst>
            <pc:docMk/>
            <pc:sldMk cId="706224150" sldId="270"/>
            <ac:graphicFrameMk id="6" creationId="{00000000-0000-0000-0000-000000000000}"/>
          </ac:graphicFrameMkLst>
        </pc:graphicFrameChg>
        <pc:picChg chg="add del">
          <ac:chgData name="Gavriella Roisman" userId="c91a0e18-f395-4451-8891-0e85186c72d2" providerId="ADAL" clId="{390CD9A8-63D6-4DFE-A73F-CD80D856630D}" dt="2022-06-09T15:49:51.065" v="105" actId="26606"/>
          <ac:picMkLst>
            <pc:docMk/>
            <pc:sldMk cId="706224150" sldId="270"/>
            <ac:picMk id="11" creationId="{7A39C972-BD08-4963-9651-14CC8AB52ECE}"/>
          </ac:picMkLst>
        </pc:picChg>
        <pc:picChg chg="add">
          <ac:chgData name="Gavriella Roisman" userId="c91a0e18-f395-4451-8891-0e85186c72d2" providerId="ADAL" clId="{390CD9A8-63D6-4DFE-A73F-CD80D856630D}" dt="2022-06-09T15:49:51.065" v="105" actId="26606"/>
          <ac:picMkLst>
            <pc:docMk/>
            <pc:sldMk cId="706224150" sldId="270"/>
            <ac:picMk id="16" creationId="{7A39C972-BD08-4963-9651-14CC8AB52ECE}"/>
          </ac:picMkLst>
        </pc:picChg>
      </pc:sldChg>
      <pc:sldChg chg="del">
        <pc:chgData name="Gavriella Roisman" userId="c91a0e18-f395-4451-8891-0e85186c72d2" providerId="ADAL" clId="{390CD9A8-63D6-4DFE-A73F-CD80D856630D}" dt="2022-06-09T18:32:39.527" v="186" actId="47"/>
        <pc:sldMkLst>
          <pc:docMk/>
          <pc:sldMk cId="2170576086" sldId="271"/>
        </pc:sldMkLst>
      </pc:sldChg>
      <pc:sldChg chg="del">
        <pc:chgData name="Gavriella Roisman" userId="c91a0e18-f395-4451-8891-0e85186c72d2" providerId="ADAL" clId="{390CD9A8-63D6-4DFE-A73F-CD80D856630D}" dt="2022-06-09T18:32:44.385" v="188" actId="47"/>
        <pc:sldMkLst>
          <pc:docMk/>
          <pc:sldMk cId="3568948609" sldId="272"/>
        </pc:sldMkLst>
      </pc:sldChg>
      <pc:sldChg chg="del">
        <pc:chgData name="Gavriella Roisman" userId="c91a0e18-f395-4451-8891-0e85186c72d2" providerId="ADAL" clId="{390CD9A8-63D6-4DFE-A73F-CD80D856630D}" dt="2022-06-09T17:26:40.503" v="165" actId="47"/>
        <pc:sldMkLst>
          <pc:docMk/>
          <pc:sldMk cId="1198116835" sldId="273"/>
        </pc:sldMkLst>
      </pc:sldChg>
      <pc:sldChg chg="del">
        <pc:chgData name="Gavriella Roisman" userId="c91a0e18-f395-4451-8891-0e85186c72d2" providerId="ADAL" clId="{390CD9A8-63D6-4DFE-A73F-CD80D856630D}" dt="2022-06-09T18:32:42.265" v="187" actId="47"/>
        <pc:sldMkLst>
          <pc:docMk/>
          <pc:sldMk cId="1536720158" sldId="319"/>
        </pc:sldMkLst>
      </pc:sldChg>
      <pc:sldChg chg="modSp mod">
        <pc:chgData name="Gavriella Roisman" userId="c91a0e18-f395-4451-8891-0e85186c72d2" providerId="ADAL" clId="{390CD9A8-63D6-4DFE-A73F-CD80D856630D}" dt="2022-06-09T18:42:37.341" v="260" actId="20577"/>
        <pc:sldMkLst>
          <pc:docMk/>
          <pc:sldMk cId="2209841596" sldId="322"/>
        </pc:sldMkLst>
        <pc:spChg chg="mod">
          <ac:chgData name="Gavriella Roisman" userId="c91a0e18-f395-4451-8891-0e85186c72d2" providerId="ADAL" clId="{390CD9A8-63D6-4DFE-A73F-CD80D856630D}" dt="2022-06-09T18:42:37.341" v="260" actId="20577"/>
          <ac:spMkLst>
            <pc:docMk/>
            <pc:sldMk cId="2209841596" sldId="322"/>
            <ac:spMk id="2" creationId="{00000000-0000-0000-0000-000000000000}"/>
          </ac:spMkLst>
        </pc:spChg>
        <pc:spChg chg="mod">
          <ac:chgData name="Gavriella Roisman" userId="c91a0e18-f395-4451-8891-0e85186c72d2" providerId="ADAL" clId="{390CD9A8-63D6-4DFE-A73F-CD80D856630D}" dt="2022-06-09T18:42:31.392" v="237" actId="20577"/>
          <ac:spMkLst>
            <pc:docMk/>
            <pc:sldMk cId="2209841596" sldId="322"/>
            <ac:spMk id="5" creationId="{00000000-0000-0000-0000-000000000000}"/>
          </ac:spMkLst>
        </pc:spChg>
      </pc:sldChg>
      <pc:sldChg chg="addSp delSp modSp mod ord">
        <pc:chgData name="Gavriella Roisman" userId="c91a0e18-f395-4451-8891-0e85186c72d2" providerId="ADAL" clId="{390CD9A8-63D6-4DFE-A73F-CD80D856630D}" dt="2022-06-09T18:53:25.345" v="316"/>
        <pc:sldMkLst>
          <pc:docMk/>
          <pc:sldMk cId="2210594773" sldId="323"/>
        </pc:sldMkLst>
        <pc:spChg chg="mod">
          <ac:chgData name="Gavriella Roisman" userId="c91a0e18-f395-4451-8891-0e85186c72d2" providerId="ADAL" clId="{390CD9A8-63D6-4DFE-A73F-CD80D856630D}" dt="2022-06-09T18:52:39.458" v="311" actId="26606"/>
          <ac:spMkLst>
            <pc:docMk/>
            <pc:sldMk cId="2210594773" sldId="323"/>
            <ac:spMk id="2" creationId="{00000000-0000-0000-0000-000000000000}"/>
          </ac:spMkLst>
        </pc:spChg>
        <pc:spChg chg="mod">
          <ac:chgData name="Gavriella Roisman" userId="c91a0e18-f395-4451-8891-0e85186c72d2" providerId="ADAL" clId="{390CD9A8-63D6-4DFE-A73F-CD80D856630D}" dt="2022-06-09T18:52:39.458" v="311" actId="26606"/>
          <ac:spMkLst>
            <pc:docMk/>
            <pc:sldMk cId="2210594773" sldId="323"/>
            <ac:spMk id="3" creationId="{00000000-0000-0000-0000-000000000000}"/>
          </ac:spMkLst>
        </pc:spChg>
        <pc:spChg chg="del">
          <ac:chgData name="Gavriella Roisman" userId="c91a0e18-f395-4451-8891-0e85186c72d2" providerId="ADAL" clId="{390CD9A8-63D6-4DFE-A73F-CD80D856630D}" dt="2022-06-09T18:41:38.115" v="234" actId="26606"/>
          <ac:spMkLst>
            <pc:docMk/>
            <pc:sldMk cId="2210594773" sldId="323"/>
            <ac:spMk id="8" creationId="{AC224410-FF86-4FBB-A05E-61232D4B1368}"/>
          </ac:spMkLst>
        </pc:spChg>
        <pc:spChg chg="del">
          <ac:chgData name="Gavriella Roisman" userId="c91a0e18-f395-4451-8891-0e85186c72d2" providerId="ADAL" clId="{390CD9A8-63D6-4DFE-A73F-CD80D856630D}" dt="2022-06-09T18:41:38.115" v="234" actId="26606"/>
          <ac:spMkLst>
            <pc:docMk/>
            <pc:sldMk cId="2210594773" sldId="323"/>
            <ac:spMk id="10" creationId="{F3BDD110-869E-4A8C-9250-C7AE5C840842}"/>
          </ac:spMkLst>
        </pc:spChg>
        <pc:spChg chg="add del">
          <ac:chgData name="Gavriella Roisman" userId="c91a0e18-f395-4451-8891-0e85186c72d2" providerId="ADAL" clId="{390CD9A8-63D6-4DFE-A73F-CD80D856630D}" dt="2022-06-09T18:52:39.458" v="311" actId="26606"/>
          <ac:spMkLst>
            <pc:docMk/>
            <pc:sldMk cId="2210594773" sldId="323"/>
            <ac:spMk id="15" creationId="{69652D62-ECFB-408E-ABE6-155A644F433D}"/>
          </ac:spMkLst>
        </pc:spChg>
        <pc:spChg chg="add del">
          <ac:chgData name="Gavriella Roisman" userId="c91a0e18-f395-4451-8891-0e85186c72d2" providerId="ADAL" clId="{390CD9A8-63D6-4DFE-A73F-CD80D856630D}" dt="2022-06-09T18:52:39.458" v="311" actId="26606"/>
          <ac:spMkLst>
            <pc:docMk/>
            <pc:sldMk cId="2210594773" sldId="323"/>
            <ac:spMk id="17" creationId="{C1FEA985-924B-4044-8778-32D1E7164C01}"/>
          </ac:spMkLst>
        </pc:spChg>
        <pc:spChg chg="add del">
          <ac:chgData name="Gavriella Roisman" userId="c91a0e18-f395-4451-8891-0e85186c72d2" providerId="ADAL" clId="{390CD9A8-63D6-4DFE-A73F-CD80D856630D}" dt="2022-06-09T18:52:39.458" v="311" actId="26606"/>
          <ac:spMkLst>
            <pc:docMk/>
            <pc:sldMk cId="2210594773" sldId="323"/>
            <ac:spMk id="24" creationId="{9A6C2C86-63BF-47D5-AA3F-905111A238E2}"/>
          </ac:spMkLst>
        </pc:spChg>
        <pc:cxnChg chg="add del">
          <ac:chgData name="Gavriella Roisman" userId="c91a0e18-f395-4451-8891-0e85186c72d2" providerId="ADAL" clId="{390CD9A8-63D6-4DFE-A73F-CD80D856630D}" dt="2022-06-09T18:52:39.458" v="311" actId="26606"/>
          <ac:cxnSpMkLst>
            <pc:docMk/>
            <pc:sldMk cId="2210594773" sldId="323"/>
            <ac:cxnSpMk id="19" creationId="{96C7F9CB-BCC3-4648-8DEF-07B0887D87D6}"/>
          </ac:cxnSpMkLst>
        </pc:cxnChg>
        <pc:cxnChg chg="add del">
          <ac:chgData name="Gavriella Roisman" userId="c91a0e18-f395-4451-8891-0e85186c72d2" providerId="ADAL" clId="{390CD9A8-63D6-4DFE-A73F-CD80D856630D}" dt="2022-06-09T18:52:39.458" v="311" actId="26606"/>
          <ac:cxnSpMkLst>
            <pc:docMk/>
            <pc:sldMk cId="2210594773" sldId="323"/>
            <ac:cxnSpMk id="26" creationId="{425A0768-3044-4AA9-A889-D2CAA68C517A}"/>
          </ac:cxnSpMkLst>
        </pc:cxnChg>
      </pc:sldChg>
      <pc:sldChg chg="delSp mod ord">
        <pc:chgData name="Gavriella Roisman" userId="c91a0e18-f395-4451-8891-0e85186c72d2" providerId="ADAL" clId="{390CD9A8-63D6-4DFE-A73F-CD80D856630D}" dt="2022-06-09T17:26:56.168" v="168" actId="478"/>
        <pc:sldMkLst>
          <pc:docMk/>
          <pc:sldMk cId="1291689481" sldId="325"/>
        </pc:sldMkLst>
        <pc:spChg chg="del">
          <ac:chgData name="Gavriella Roisman" userId="c91a0e18-f395-4451-8891-0e85186c72d2" providerId="ADAL" clId="{390CD9A8-63D6-4DFE-A73F-CD80D856630D}" dt="2022-06-09T17:26:56.168" v="168" actId="478"/>
          <ac:spMkLst>
            <pc:docMk/>
            <pc:sldMk cId="1291689481" sldId="325"/>
            <ac:spMk id="6" creationId="{2F79EC1F-DFC6-E212-1210-E9F4687DB3B0}"/>
          </ac:spMkLst>
        </pc:spChg>
      </pc:sldChg>
      <pc:sldChg chg="del">
        <pc:chgData name="Gavriella Roisman" userId="c91a0e18-f395-4451-8891-0e85186c72d2" providerId="ADAL" clId="{390CD9A8-63D6-4DFE-A73F-CD80D856630D}" dt="2022-06-09T15:51:33.230" v="117" actId="47"/>
        <pc:sldMkLst>
          <pc:docMk/>
          <pc:sldMk cId="3939952679" sldId="326"/>
        </pc:sldMkLst>
      </pc:sldChg>
      <pc:sldChg chg="addSp delSp modSp mod setBg">
        <pc:chgData name="Gavriella Roisman" userId="c91a0e18-f395-4451-8891-0e85186c72d2" providerId="ADAL" clId="{390CD9A8-63D6-4DFE-A73F-CD80D856630D}" dt="2022-06-09T18:34:17.055" v="191" actId="13782"/>
        <pc:sldMkLst>
          <pc:docMk/>
          <pc:sldMk cId="213994869" sldId="327"/>
        </pc:sldMkLst>
        <pc:spChg chg="mod">
          <ac:chgData name="Gavriella Roisman" userId="c91a0e18-f395-4451-8891-0e85186c72d2" providerId="ADAL" clId="{390CD9A8-63D6-4DFE-A73F-CD80D856630D}" dt="2022-06-09T17:25:59.185" v="164" actId="26606"/>
          <ac:spMkLst>
            <pc:docMk/>
            <pc:sldMk cId="213994869" sldId="327"/>
            <ac:spMk id="2" creationId="{00000000-0000-0000-0000-000000000000}"/>
          </ac:spMkLst>
        </pc:spChg>
        <pc:spChg chg="del mod">
          <ac:chgData name="Gavriella Roisman" userId="c91a0e18-f395-4451-8891-0e85186c72d2" providerId="ADAL" clId="{390CD9A8-63D6-4DFE-A73F-CD80D856630D}" dt="2022-06-09T17:25:59.185" v="164" actId="26606"/>
          <ac:spMkLst>
            <pc:docMk/>
            <pc:sldMk cId="213994869" sldId="327"/>
            <ac:spMk id="4" creationId="{00000000-0000-0000-0000-000000000000}"/>
          </ac:spMkLst>
        </pc:spChg>
        <pc:graphicFrameChg chg="add mod">
          <ac:chgData name="Gavriella Roisman" userId="c91a0e18-f395-4451-8891-0e85186c72d2" providerId="ADAL" clId="{390CD9A8-63D6-4DFE-A73F-CD80D856630D}" dt="2022-06-09T18:34:17.055" v="191" actId="13782"/>
          <ac:graphicFrameMkLst>
            <pc:docMk/>
            <pc:sldMk cId="213994869" sldId="327"/>
            <ac:graphicFrameMk id="6" creationId="{DF3E95C5-5DF6-933D-1390-FD5E7FE332BD}"/>
          </ac:graphicFrameMkLst>
        </pc:graphicFrameChg>
        <pc:picChg chg="add">
          <ac:chgData name="Gavriella Roisman" userId="c91a0e18-f395-4451-8891-0e85186c72d2" providerId="ADAL" clId="{390CD9A8-63D6-4DFE-A73F-CD80D856630D}" dt="2022-06-09T17:25:59.185" v="164" actId="26606"/>
          <ac:picMkLst>
            <pc:docMk/>
            <pc:sldMk cId="213994869" sldId="327"/>
            <ac:picMk id="10" creationId="{ACCDEC60-E737-4D4C-97BC-A0EC44FBD227}"/>
          </ac:picMkLst>
        </pc:picChg>
      </pc:sldChg>
      <pc:sldChg chg="addSp delSp modSp mod setBg modClrScheme delDesignElem chgLayout modNotesTx">
        <pc:chgData name="Gavriella Roisman" userId="c91a0e18-f395-4451-8891-0e85186c72d2" providerId="ADAL" clId="{390CD9A8-63D6-4DFE-A73F-CD80D856630D}" dt="2022-06-09T18:40:56.698" v="233" actId="14826"/>
        <pc:sldMkLst>
          <pc:docMk/>
          <pc:sldMk cId="2739772967" sldId="328"/>
        </pc:sldMkLst>
        <pc:spChg chg="add del mod ord">
          <ac:chgData name="Gavriella Roisman" userId="c91a0e18-f395-4451-8891-0e85186c72d2" providerId="ADAL" clId="{390CD9A8-63D6-4DFE-A73F-CD80D856630D}" dt="2022-06-09T17:28:48.810" v="178" actId="700"/>
          <ac:spMkLst>
            <pc:docMk/>
            <pc:sldMk cId="2739772967" sldId="328"/>
            <ac:spMk id="2" creationId="{491779FC-70A4-F624-07C8-DBF7291377E7}"/>
          </ac:spMkLst>
        </pc:spChg>
        <pc:spChg chg="mod ord">
          <ac:chgData name="Gavriella Roisman" userId="c91a0e18-f395-4451-8891-0e85186c72d2" providerId="ADAL" clId="{390CD9A8-63D6-4DFE-A73F-CD80D856630D}" dt="2022-06-09T18:39:25.537" v="219" actId="26606"/>
          <ac:spMkLst>
            <pc:docMk/>
            <pc:sldMk cId="2739772967" sldId="328"/>
            <ac:spMk id="3" creationId="{00000000-0000-0000-0000-000000000000}"/>
          </ac:spMkLst>
        </pc:spChg>
        <pc:spChg chg="add del mod ord">
          <ac:chgData name="Gavriella Roisman" userId="c91a0e18-f395-4451-8891-0e85186c72d2" providerId="ADAL" clId="{390CD9A8-63D6-4DFE-A73F-CD80D856630D}" dt="2022-06-09T18:36:07.488" v="201" actId="478"/>
          <ac:spMkLst>
            <pc:docMk/>
            <pc:sldMk cId="2739772967" sldId="328"/>
            <ac:spMk id="4" creationId="{00000000-0000-0000-0000-000000000000}"/>
          </ac:spMkLst>
        </pc:spChg>
        <pc:spChg chg="add del mod ord">
          <ac:chgData name="Gavriella Roisman" userId="c91a0e18-f395-4451-8891-0e85186c72d2" providerId="ADAL" clId="{390CD9A8-63D6-4DFE-A73F-CD80D856630D}" dt="2022-06-09T17:28:47.852" v="176" actId="700"/>
          <ac:spMkLst>
            <pc:docMk/>
            <pc:sldMk cId="2739772967" sldId="328"/>
            <ac:spMk id="5" creationId="{0DB622CB-7979-C7CA-A32E-1B625852869C}"/>
          </ac:spMkLst>
        </pc:spChg>
        <pc:spChg chg="add del">
          <ac:chgData name="Gavriella Roisman" userId="c91a0e18-f395-4451-8891-0e85186c72d2" providerId="ADAL" clId="{390CD9A8-63D6-4DFE-A73F-CD80D856630D}" dt="2022-06-09T18:39:25.537" v="219" actId="26606"/>
          <ac:spMkLst>
            <pc:docMk/>
            <pc:sldMk cId="2739772967" sldId="328"/>
            <ac:spMk id="9" creationId="{69652D62-ECFB-408E-ABE6-155A644F433D}"/>
          </ac:spMkLst>
        </pc:spChg>
        <pc:spChg chg="add del">
          <ac:chgData name="Gavriella Roisman" userId="c91a0e18-f395-4451-8891-0e85186c72d2" providerId="ADAL" clId="{390CD9A8-63D6-4DFE-A73F-CD80D856630D}" dt="2022-06-09T18:39:25.537" v="219" actId="26606"/>
          <ac:spMkLst>
            <pc:docMk/>
            <pc:sldMk cId="2739772967" sldId="328"/>
            <ac:spMk id="11" creationId="{C1FEA985-924B-4044-8778-32D1E7164C01}"/>
          </ac:spMkLst>
        </pc:spChg>
        <pc:spChg chg="add">
          <ac:chgData name="Gavriella Roisman" userId="c91a0e18-f395-4451-8891-0e85186c72d2" providerId="ADAL" clId="{390CD9A8-63D6-4DFE-A73F-CD80D856630D}" dt="2022-06-09T18:39:25.537" v="219" actId="26606"/>
          <ac:spMkLst>
            <pc:docMk/>
            <pc:sldMk cId="2739772967" sldId="328"/>
            <ac:spMk id="22" creationId="{41A156E7-2308-44C1-AFC5-BDC68FEF90E1}"/>
          </ac:spMkLst>
        </pc:spChg>
        <pc:spChg chg="add">
          <ac:chgData name="Gavriella Roisman" userId="c91a0e18-f395-4451-8891-0e85186c72d2" providerId="ADAL" clId="{390CD9A8-63D6-4DFE-A73F-CD80D856630D}" dt="2022-06-09T18:39:25.537" v="219" actId="26606"/>
          <ac:spMkLst>
            <pc:docMk/>
            <pc:sldMk cId="2739772967" sldId="328"/>
            <ac:spMk id="24" creationId="{B0037EE4-F862-416C-B03E-64B097F1CAA1}"/>
          </ac:spMkLst>
        </pc:spChg>
        <pc:spChg chg="add">
          <ac:chgData name="Gavriella Roisman" userId="c91a0e18-f395-4451-8891-0e85186c72d2" providerId="ADAL" clId="{390CD9A8-63D6-4DFE-A73F-CD80D856630D}" dt="2022-06-09T18:39:25.537" v="219" actId="26606"/>
          <ac:spMkLst>
            <pc:docMk/>
            <pc:sldMk cId="2739772967" sldId="328"/>
            <ac:spMk id="26" creationId="{AB3D19C7-11BA-4EB2-BF56-6C1C300DA48A}"/>
          </ac:spMkLst>
        </pc:spChg>
        <pc:graphicFrameChg chg="add del mod ord">
          <ac:chgData name="Gavriella Roisman" userId="c91a0e18-f395-4451-8891-0e85186c72d2" providerId="ADAL" clId="{390CD9A8-63D6-4DFE-A73F-CD80D856630D}" dt="2022-06-09T17:28:49.239" v="179" actId="26606"/>
          <ac:graphicFrameMkLst>
            <pc:docMk/>
            <pc:sldMk cId="2739772967" sldId="328"/>
            <ac:graphicFrameMk id="6" creationId="{C847B3C5-70E4-072C-60B0-1375FD2E6E10}"/>
          </ac:graphicFrameMkLst>
        </pc:graphicFrameChg>
        <pc:graphicFrameChg chg="add del mod modGraphic">
          <ac:chgData name="Gavriella Roisman" userId="c91a0e18-f395-4451-8891-0e85186c72d2" providerId="ADAL" clId="{390CD9A8-63D6-4DFE-A73F-CD80D856630D}" dt="2022-06-09T18:35:06.032" v="195" actId="478"/>
          <ac:graphicFrameMkLst>
            <pc:docMk/>
            <pc:sldMk cId="2739772967" sldId="328"/>
            <ac:graphicFrameMk id="7" creationId="{01982C0C-84E2-6E59-2C11-EACF7FCD7B47}"/>
          </ac:graphicFrameMkLst>
        </pc:graphicFrameChg>
        <pc:picChg chg="add del">
          <ac:chgData name="Gavriella Roisman" userId="c91a0e18-f395-4451-8891-0e85186c72d2" providerId="ADAL" clId="{390CD9A8-63D6-4DFE-A73F-CD80D856630D}" dt="2022-06-09T17:28:49.239" v="179" actId="26606"/>
          <ac:picMkLst>
            <pc:docMk/>
            <pc:sldMk cId="2739772967" sldId="328"/>
            <ac:picMk id="10" creationId="{ACCDEC60-E737-4D4C-97BC-A0EC44FBD227}"/>
          </ac:picMkLst>
        </pc:picChg>
        <pc:picChg chg="add mod">
          <ac:chgData name="Gavriella Roisman" userId="c91a0e18-f395-4451-8891-0e85186c72d2" providerId="ADAL" clId="{390CD9A8-63D6-4DFE-A73F-CD80D856630D}" dt="2022-06-09T18:39:56.687" v="224" actId="1076"/>
          <ac:picMkLst>
            <pc:docMk/>
            <pc:sldMk cId="2739772967" sldId="328"/>
            <ac:picMk id="12" creationId="{A1FCAC2F-195B-511E-C39A-630DECF26E0C}"/>
          </ac:picMkLst>
        </pc:picChg>
        <pc:picChg chg="add mod">
          <ac:chgData name="Gavriella Roisman" userId="c91a0e18-f395-4451-8891-0e85186c72d2" providerId="ADAL" clId="{390CD9A8-63D6-4DFE-A73F-CD80D856630D}" dt="2022-06-09T18:39:59.507" v="225" actId="1076"/>
          <ac:picMkLst>
            <pc:docMk/>
            <pc:sldMk cId="2739772967" sldId="328"/>
            <ac:picMk id="15" creationId="{00581E05-45E5-1EA6-5D70-929BD6B29509}"/>
          </ac:picMkLst>
        </pc:picChg>
        <pc:picChg chg="add mod ord">
          <ac:chgData name="Gavriella Roisman" userId="c91a0e18-f395-4451-8891-0e85186c72d2" providerId="ADAL" clId="{390CD9A8-63D6-4DFE-A73F-CD80D856630D}" dt="2022-06-09T18:40:56.698" v="233" actId="14826"/>
          <ac:picMkLst>
            <pc:docMk/>
            <pc:sldMk cId="2739772967" sldId="328"/>
            <ac:picMk id="17" creationId="{E1A6EFAE-736E-46B7-0340-D56D99825C6C}"/>
          </ac:picMkLst>
        </pc:picChg>
        <pc:cxnChg chg="add del">
          <ac:chgData name="Gavriella Roisman" userId="c91a0e18-f395-4451-8891-0e85186c72d2" providerId="ADAL" clId="{390CD9A8-63D6-4DFE-A73F-CD80D856630D}" dt="2022-06-09T18:39:25.537" v="219" actId="26606"/>
          <ac:cxnSpMkLst>
            <pc:docMk/>
            <pc:sldMk cId="2739772967" sldId="328"/>
            <ac:cxnSpMk id="13" creationId="{96C7F9CB-BCC3-4648-8DEF-07B0887D87D6}"/>
          </ac:cxnSpMkLst>
        </pc:cxnChg>
      </pc:sldChg>
      <pc:sldChg chg="addSp modSp mod setBg">
        <pc:chgData name="Gavriella Roisman" userId="c91a0e18-f395-4451-8891-0e85186c72d2" providerId="ADAL" clId="{390CD9A8-63D6-4DFE-A73F-CD80D856630D}" dt="2022-06-09T18:32:13.707" v="184" actId="12"/>
        <pc:sldMkLst>
          <pc:docMk/>
          <pc:sldMk cId="1975967797" sldId="329"/>
        </pc:sldMkLst>
        <pc:spChg chg="mod">
          <ac:chgData name="Gavriella Roisman" userId="c91a0e18-f395-4451-8891-0e85186c72d2" providerId="ADAL" clId="{390CD9A8-63D6-4DFE-A73F-CD80D856630D}" dt="2022-06-09T18:32:07.098" v="183" actId="26606"/>
          <ac:spMkLst>
            <pc:docMk/>
            <pc:sldMk cId="1975967797" sldId="329"/>
            <ac:spMk id="4" creationId="{00000000-0000-0000-0000-000000000000}"/>
          </ac:spMkLst>
        </pc:spChg>
        <pc:spChg chg="mod">
          <ac:chgData name="Gavriella Roisman" userId="c91a0e18-f395-4451-8891-0e85186c72d2" providerId="ADAL" clId="{390CD9A8-63D6-4DFE-A73F-CD80D856630D}" dt="2022-06-09T18:32:13.707" v="184" actId="12"/>
          <ac:spMkLst>
            <pc:docMk/>
            <pc:sldMk cId="1975967797" sldId="329"/>
            <ac:spMk id="5" creationId="{00000000-0000-0000-0000-000000000000}"/>
          </ac:spMkLst>
        </pc:spChg>
        <pc:spChg chg="add">
          <ac:chgData name="Gavriella Roisman" userId="c91a0e18-f395-4451-8891-0e85186c72d2" providerId="ADAL" clId="{390CD9A8-63D6-4DFE-A73F-CD80D856630D}" dt="2022-06-09T18:32:07.098" v="183" actId="26606"/>
          <ac:spMkLst>
            <pc:docMk/>
            <pc:sldMk cId="1975967797" sldId="329"/>
            <ac:spMk id="10" creationId="{9A6C2C86-63BF-47D5-AA3F-905111A238E2}"/>
          </ac:spMkLst>
        </pc:spChg>
        <pc:cxnChg chg="add">
          <ac:chgData name="Gavriella Roisman" userId="c91a0e18-f395-4451-8891-0e85186c72d2" providerId="ADAL" clId="{390CD9A8-63D6-4DFE-A73F-CD80D856630D}" dt="2022-06-09T18:32:07.098" v="183" actId="26606"/>
          <ac:cxnSpMkLst>
            <pc:docMk/>
            <pc:sldMk cId="1975967797" sldId="329"/>
            <ac:cxnSpMk id="12" creationId="{425A0768-3044-4AA9-A889-D2CAA68C517A}"/>
          </ac:cxnSpMkLst>
        </pc:cxnChg>
      </pc:sldChg>
      <pc:sldChg chg="addSp modSp mod ord setBg addAnim">
        <pc:chgData name="Gavriella Roisman" userId="c91a0e18-f395-4451-8891-0e85186c72d2" providerId="ADAL" clId="{390CD9A8-63D6-4DFE-A73F-CD80D856630D}" dt="2022-06-09T15:51:15.649" v="116" actId="26606"/>
        <pc:sldMkLst>
          <pc:docMk/>
          <pc:sldMk cId="3087742054" sldId="334"/>
        </pc:sldMkLst>
        <pc:spChg chg="mod">
          <ac:chgData name="Gavriella Roisman" userId="c91a0e18-f395-4451-8891-0e85186c72d2" providerId="ADAL" clId="{390CD9A8-63D6-4DFE-A73F-CD80D856630D}" dt="2022-06-09T15:50:44.882" v="113" actId="26606"/>
          <ac:spMkLst>
            <pc:docMk/>
            <pc:sldMk cId="3087742054" sldId="334"/>
            <ac:spMk id="3" creationId="{00000000-0000-0000-0000-000000000000}"/>
          </ac:spMkLst>
        </pc:spChg>
        <pc:picChg chg="add mod">
          <ac:chgData name="Gavriella Roisman" userId="c91a0e18-f395-4451-8891-0e85186c72d2" providerId="ADAL" clId="{390CD9A8-63D6-4DFE-A73F-CD80D856630D}" dt="2022-06-09T15:51:15.649" v="116" actId="26606"/>
          <ac:picMkLst>
            <pc:docMk/>
            <pc:sldMk cId="3087742054" sldId="334"/>
            <ac:picMk id="5" creationId="{9A9B8084-CA3E-9A4D-0E5F-A783C34CA98F}"/>
          </ac:picMkLst>
        </pc:picChg>
      </pc:sldChg>
      <pc:sldChg chg="del">
        <pc:chgData name="Gavriella Roisman" userId="c91a0e18-f395-4451-8891-0e85186c72d2" providerId="ADAL" clId="{390CD9A8-63D6-4DFE-A73F-CD80D856630D}" dt="2022-06-09T17:26:43.155" v="166" actId="47"/>
        <pc:sldMkLst>
          <pc:docMk/>
          <pc:sldMk cId="739442972" sldId="338"/>
        </pc:sldMkLst>
      </pc:sldChg>
      <pc:sldChg chg="del">
        <pc:chgData name="Gavriella Roisman" userId="c91a0e18-f395-4451-8891-0e85186c72d2" providerId="ADAL" clId="{390CD9A8-63D6-4DFE-A73F-CD80D856630D}" dt="2022-06-09T17:26:45.482" v="167" actId="47"/>
        <pc:sldMkLst>
          <pc:docMk/>
          <pc:sldMk cId="1903551198" sldId="340"/>
        </pc:sldMkLst>
      </pc:sldChg>
      <pc:sldChg chg="modSp del mod">
        <pc:chgData name="Gavriella Roisman" userId="c91a0e18-f395-4451-8891-0e85186c72d2" providerId="ADAL" clId="{390CD9A8-63D6-4DFE-A73F-CD80D856630D}" dt="2022-06-09T18:43:44.185" v="268" actId="47"/>
        <pc:sldMkLst>
          <pc:docMk/>
          <pc:sldMk cId="1179024216" sldId="341"/>
        </pc:sldMkLst>
        <pc:spChg chg="mod">
          <ac:chgData name="Gavriella Roisman" userId="c91a0e18-f395-4451-8891-0e85186c72d2" providerId="ADAL" clId="{390CD9A8-63D6-4DFE-A73F-CD80D856630D}" dt="2022-06-09T18:43:33.937" v="264" actId="21"/>
          <ac:spMkLst>
            <pc:docMk/>
            <pc:sldMk cId="1179024216" sldId="341"/>
            <ac:spMk id="4" creationId="{00000000-0000-0000-0000-000000000000}"/>
          </ac:spMkLst>
        </pc:spChg>
      </pc:sldChg>
      <pc:sldChg chg="del ord">
        <pc:chgData name="Gavriella Roisman" userId="c91a0e18-f395-4451-8891-0e85186c72d2" providerId="ADAL" clId="{390CD9A8-63D6-4DFE-A73F-CD80D856630D}" dt="2022-06-09T18:53:08.847" v="314" actId="47"/>
        <pc:sldMkLst>
          <pc:docMk/>
          <pc:sldMk cId="1741749322" sldId="342"/>
        </pc:sldMkLst>
      </pc:sldChg>
      <pc:sldChg chg="modSp mod ord">
        <pc:chgData name="Gavriella Roisman" userId="c91a0e18-f395-4451-8891-0e85186c72d2" providerId="ADAL" clId="{390CD9A8-63D6-4DFE-A73F-CD80D856630D}" dt="2022-06-09T18:54:17.430" v="319" actId="1076"/>
        <pc:sldMkLst>
          <pc:docMk/>
          <pc:sldMk cId="2326468512" sldId="345"/>
        </pc:sldMkLst>
        <pc:graphicFrameChg chg="mod">
          <ac:chgData name="Gavriella Roisman" userId="c91a0e18-f395-4451-8891-0e85186c72d2" providerId="ADAL" clId="{390CD9A8-63D6-4DFE-A73F-CD80D856630D}" dt="2022-06-09T18:54:17.430" v="319" actId="1076"/>
          <ac:graphicFrameMkLst>
            <pc:docMk/>
            <pc:sldMk cId="2326468512" sldId="345"/>
            <ac:graphicFrameMk id="9" creationId="{40B482B6-C414-4300-84B9-3BDB8096D643}"/>
          </ac:graphicFrameMkLst>
        </pc:graphicFrameChg>
      </pc:sldChg>
      <pc:sldChg chg="ord">
        <pc:chgData name="Gavriella Roisman" userId="c91a0e18-f395-4451-8891-0e85186c72d2" providerId="ADAL" clId="{390CD9A8-63D6-4DFE-A73F-CD80D856630D}" dt="2022-06-09T15:18:28.377" v="95"/>
        <pc:sldMkLst>
          <pc:docMk/>
          <pc:sldMk cId="3742443508" sldId="346"/>
        </pc:sldMkLst>
      </pc:sldChg>
      <pc:sldChg chg="addSp delSp modSp mod ord setBg setClrOvrMap">
        <pc:chgData name="Gavriella Roisman" userId="c91a0e18-f395-4451-8891-0e85186c72d2" providerId="ADAL" clId="{390CD9A8-63D6-4DFE-A73F-CD80D856630D}" dt="2022-06-09T18:48:38.887" v="291" actId="26606"/>
        <pc:sldMkLst>
          <pc:docMk/>
          <pc:sldMk cId="3975580038" sldId="347"/>
        </pc:sldMkLst>
        <pc:spChg chg="mod">
          <ac:chgData name="Gavriella Roisman" userId="c91a0e18-f395-4451-8891-0e85186c72d2" providerId="ADAL" clId="{390CD9A8-63D6-4DFE-A73F-CD80D856630D}" dt="2022-06-09T18:48:38.887" v="291" actId="26606"/>
          <ac:spMkLst>
            <pc:docMk/>
            <pc:sldMk cId="3975580038" sldId="347"/>
            <ac:spMk id="2" creationId="{0A0E9528-72F6-4874-AFF0-03819FEE3003}"/>
          </ac:spMkLst>
        </pc:spChg>
        <pc:spChg chg="mod">
          <ac:chgData name="Gavriella Roisman" userId="c91a0e18-f395-4451-8891-0e85186c72d2" providerId="ADAL" clId="{390CD9A8-63D6-4DFE-A73F-CD80D856630D}" dt="2022-06-09T18:48:38.887" v="291" actId="26606"/>
          <ac:spMkLst>
            <pc:docMk/>
            <pc:sldMk cId="3975580038" sldId="347"/>
            <ac:spMk id="3" creationId="{E424A748-EEFF-4E8D-973F-A7D03F980C72}"/>
          </ac:spMkLst>
        </pc:spChg>
        <pc:spChg chg="del">
          <ac:chgData name="Gavriella Roisman" userId="c91a0e18-f395-4451-8891-0e85186c72d2" providerId="ADAL" clId="{390CD9A8-63D6-4DFE-A73F-CD80D856630D}" dt="2022-06-09T15:06:40.670" v="8" actId="26606"/>
          <ac:spMkLst>
            <pc:docMk/>
            <pc:sldMk cId="3975580038" sldId="347"/>
            <ac:spMk id="24" creationId="{E8A8EAB8-D2FF-444D-B34B-7D32F106AD0E}"/>
          </ac:spMkLst>
        </pc:spChg>
        <pc:spChg chg="add del">
          <ac:chgData name="Gavriella Roisman" userId="c91a0e18-f395-4451-8891-0e85186c72d2" providerId="ADAL" clId="{390CD9A8-63D6-4DFE-A73F-CD80D856630D}" dt="2022-06-09T18:45:47.444" v="271" actId="26606"/>
          <ac:spMkLst>
            <pc:docMk/>
            <pc:sldMk cId="3975580038" sldId="347"/>
            <ac:spMk id="33" creationId="{A7AE9375-4664-4DB2-922D-2782A6E439AC}"/>
          </ac:spMkLst>
        </pc:spChg>
        <pc:spChg chg="add del">
          <ac:chgData name="Gavriella Roisman" userId="c91a0e18-f395-4451-8891-0e85186c72d2" providerId="ADAL" clId="{390CD9A8-63D6-4DFE-A73F-CD80D856630D}" dt="2022-06-09T18:45:47.444" v="271" actId="26606"/>
          <ac:spMkLst>
            <pc:docMk/>
            <pc:sldMk cId="3975580038" sldId="347"/>
            <ac:spMk id="37" creationId="{9DD005C1-8C51-42D6-9BEE-B9B83849743D}"/>
          </ac:spMkLst>
        </pc:spChg>
        <pc:spChg chg="add del">
          <ac:chgData name="Gavriella Roisman" userId="c91a0e18-f395-4451-8891-0e85186c72d2" providerId="ADAL" clId="{390CD9A8-63D6-4DFE-A73F-CD80D856630D}" dt="2022-06-09T18:47:56.251" v="286" actId="26606"/>
          <ac:spMkLst>
            <pc:docMk/>
            <pc:sldMk cId="3975580038" sldId="347"/>
            <ac:spMk id="42" creationId="{AD72D4D1-076F-49D3-9889-EFC4F6D7CA66}"/>
          </ac:spMkLst>
        </pc:spChg>
        <pc:spChg chg="add del">
          <ac:chgData name="Gavriella Roisman" userId="c91a0e18-f395-4451-8891-0e85186c72d2" providerId="ADAL" clId="{390CD9A8-63D6-4DFE-A73F-CD80D856630D}" dt="2022-06-09T18:48:38.887" v="291" actId="26606"/>
          <ac:spMkLst>
            <pc:docMk/>
            <pc:sldMk cId="3975580038" sldId="347"/>
            <ac:spMk id="49" creationId="{8F90786E-B72D-4C32-BDCE-A170B007822D}"/>
          </ac:spMkLst>
        </pc:spChg>
        <pc:spChg chg="add del">
          <ac:chgData name="Gavriella Roisman" userId="c91a0e18-f395-4451-8891-0e85186c72d2" providerId="ADAL" clId="{390CD9A8-63D6-4DFE-A73F-CD80D856630D}" dt="2022-06-09T18:48:38.887" v="291" actId="26606"/>
          <ac:spMkLst>
            <pc:docMk/>
            <pc:sldMk cId="3975580038" sldId="347"/>
            <ac:spMk id="51" creationId="{5E46F2E7-848F-4A6C-A098-4764FDEA771A}"/>
          </ac:spMkLst>
        </pc:spChg>
        <pc:spChg chg="add">
          <ac:chgData name="Gavriella Roisman" userId="c91a0e18-f395-4451-8891-0e85186c72d2" providerId="ADAL" clId="{390CD9A8-63D6-4DFE-A73F-CD80D856630D}" dt="2022-06-09T18:48:38.887" v="291" actId="26606"/>
          <ac:spMkLst>
            <pc:docMk/>
            <pc:sldMk cId="3975580038" sldId="347"/>
            <ac:spMk id="56" creationId="{C5E6CFF1-2F42-4E10-9A97-F116F46F53FE}"/>
          </ac:spMkLst>
        </pc:spChg>
        <pc:picChg chg="add mod ord">
          <ac:chgData name="Gavriella Roisman" userId="c91a0e18-f395-4451-8891-0e85186c72d2" providerId="ADAL" clId="{390CD9A8-63D6-4DFE-A73F-CD80D856630D}" dt="2022-06-09T18:48:38.887" v="291" actId="26606"/>
          <ac:picMkLst>
            <pc:docMk/>
            <pc:sldMk cId="3975580038" sldId="347"/>
            <ac:picMk id="5" creationId="{8D381DA7-B90B-2DEE-6E05-7D2DCFB9BD10}"/>
          </ac:picMkLst>
        </pc:picChg>
        <pc:cxnChg chg="del">
          <ac:chgData name="Gavriella Roisman" userId="c91a0e18-f395-4451-8891-0e85186c72d2" providerId="ADAL" clId="{390CD9A8-63D6-4DFE-A73F-CD80D856630D}" dt="2022-06-09T15:06:40.670" v="8" actId="26606"/>
          <ac:cxnSpMkLst>
            <pc:docMk/>
            <pc:sldMk cId="3975580038" sldId="347"/>
            <ac:cxnSpMk id="26" creationId="{067633D1-6EE6-4118-B9F0-B363477BEE7A}"/>
          </ac:cxnSpMkLst>
        </pc:cxnChg>
        <pc:cxnChg chg="del">
          <ac:chgData name="Gavriella Roisman" userId="c91a0e18-f395-4451-8891-0e85186c72d2" providerId="ADAL" clId="{390CD9A8-63D6-4DFE-A73F-CD80D856630D}" dt="2022-06-09T15:06:40.670" v="8" actId="26606"/>
          <ac:cxnSpMkLst>
            <pc:docMk/>
            <pc:sldMk cId="3975580038" sldId="347"/>
            <ac:cxnSpMk id="28" creationId="{4AD7FFC6-42A9-49CB-B5E9-B3F6B038331B}"/>
          </ac:cxnSpMkLst>
        </pc:cxnChg>
        <pc:cxnChg chg="add del">
          <ac:chgData name="Gavriella Roisman" userId="c91a0e18-f395-4451-8891-0e85186c72d2" providerId="ADAL" clId="{390CD9A8-63D6-4DFE-A73F-CD80D856630D}" dt="2022-06-09T18:45:47.444" v="271" actId="26606"/>
          <ac:cxnSpMkLst>
            <pc:docMk/>
            <pc:sldMk cId="3975580038" sldId="347"/>
            <ac:cxnSpMk id="35" creationId="{EE504C98-6397-41C1-A8D8-2D9C4ED307E0}"/>
          </ac:cxnSpMkLst>
        </pc:cxnChg>
        <pc:cxnChg chg="add del">
          <ac:chgData name="Gavriella Roisman" userId="c91a0e18-f395-4451-8891-0e85186c72d2" providerId="ADAL" clId="{390CD9A8-63D6-4DFE-A73F-CD80D856630D}" dt="2022-06-09T18:47:56.251" v="286" actId="26606"/>
          <ac:cxnSpMkLst>
            <pc:docMk/>
            <pc:sldMk cId="3975580038" sldId="347"/>
            <ac:cxnSpMk id="44" creationId="{2D72A2C9-F3CA-4216-8BAD-FA4C970C3C4E}"/>
          </ac:cxnSpMkLst>
        </pc:cxnChg>
        <pc:cxnChg chg="add">
          <ac:chgData name="Gavriella Roisman" userId="c91a0e18-f395-4451-8891-0e85186c72d2" providerId="ADAL" clId="{390CD9A8-63D6-4DFE-A73F-CD80D856630D}" dt="2022-06-09T18:48:38.887" v="291" actId="26606"/>
          <ac:cxnSpMkLst>
            <pc:docMk/>
            <pc:sldMk cId="3975580038" sldId="347"/>
            <ac:cxnSpMk id="58" creationId="{67182200-4859-4C8D-BCBB-55B245C28BA3}"/>
          </ac:cxnSpMkLst>
        </pc:cxnChg>
      </pc:sldChg>
      <pc:sldChg chg="addSp delSp modSp mod ord setBg modAnim setClrOvrMap">
        <pc:chgData name="Gavriella Roisman" userId="c91a0e18-f395-4451-8891-0e85186c72d2" providerId="ADAL" clId="{390CD9A8-63D6-4DFE-A73F-CD80D856630D}" dt="2022-06-09T18:45:52.971" v="272" actId="26606"/>
        <pc:sldMkLst>
          <pc:docMk/>
          <pc:sldMk cId="770066191" sldId="348"/>
        </pc:sldMkLst>
        <pc:spChg chg="mod">
          <ac:chgData name="Gavriella Roisman" userId="c91a0e18-f395-4451-8891-0e85186c72d2" providerId="ADAL" clId="{390CD9A8-63D6-4DFE-A73F-CD80D856630D}" dt="2022-06-09T18:45:52.971" v="272" actId="26606"/>
          <ac:spMkLst>
            <pc:docMk/>
            <pc:sldMk cId="770066191" sldId="348"/>
            <ac:spMk id="3" creationId="{E424A748-EEFF-4E8D-973F-A7D03F980C72}"/>
          </ac:spMkLst>
        </pc:spChg>
        <pc:spChg chg="mod">
          <ac:chgData name="Gavriella Roisman" userId="c91a0e18-f395-4451-8891-0e85186c72d2" providerId="ADAL" clId="{390CD9A8-63D6-4DFE-A73F-CD80D856630D}" dt="2022-06-09T18:45:52.971" v="272" actId="26606"/>
          <ac:spMkLst>
            <pc:docMk/>
            <pc:sldMk cId="770066191" sldId="348"/>
            <ac:spMk id="5" creationId="{204CE77A-46F7-4177-A23C-47D3910FBB81}"/>
          </ac:spMkLst>
        </pc:spChg>
        <pc:spChg chg="del mod">
          <ac:chgData name="Gavriella Roisman" userId="c91a0e18-f395-4451-8891-0e85186c72d2" providerId="ADAL" clId="{390CD9A8-63D6-4DFE-A73F-CD80D856630D}" dt="2022-06-09T15:06:16.424" v="6" actId="478"/>
          <ac:spMkLst>
            <pc:docMk/>
            <pc:sldMk cId="770066191" sldId="348"/>
            <ac:spMk id="10" creationId="{1FD2B3F2-D5D6-4AE5-BA9E-8070A5AFB5F1}"/>
          </ac:spMkLst>
        </pc:spChg>
        <pc:spChg chg="del">
          <ac:chgData name="Gavriella Roisman" userId="c91a0e18-f395-4451-8891-0e85186c72d2" providerId="ADAL" clId="{390CD9A8-63D6-4DFE-A73F-CD80D856630D}" dt="2022-06-09T15:06:31.867" v="7" actId="26606"/>
          <ac:spMkLst>
            <pc:docMk/>
            <pc:sldMk cId="770066191" sldId="348"/>
            <ac:spMk id="24" creationId="{777A147A-9ED8-46B4-8660-1B3C2AA880B5}"/>
          </ac:spMkLst>
        </pc:spChg>
        <pc:spChg chg="del">
          <ac:chgData name="Gavriella Roisman" userId="c91a0e18-f395-4451-8891-0e85186c72d2" providerId="ADAL" clId="{390CD9A8-63D6-4DFE-A73F-CD80D856630D}" dt="2022-06-09T15:06:31.867" v="7" actId="26606"/>
          <ac:spMkLst>
            <pc:docMk/>
            <pc:sldMk cId="770066191" sldId="348"/>
            <ac:spMk id="26" creationId="{5D6C15A0-C087-4593-8414-2B4EC1CDC3DE}"/>
          </ac:spMkLst>
        </pc:spChg>
        <pc:spChg chg="add del">
          <ac:chgData name="Gavriella Roisman" userId="c91a0e18-f395-4451-8891-0e85186c72d2" providerId="ADAL" clId="{390CD9A8-63D6-4DFE-A73F-CD80D856630D}" dt="2022-06-09T18:45:52.971" v="272" actId="26606"/>
          <ac:spMkLst>
            <pc:docMk/>
            <pc:sldMk cId="770066191" sldId="348"/>
            <ac:spMk id="31" creationId="{A7AE9375-4664-4DB2-922D-2782A6E439AC}"/>
          </ac:spMkLst>
        </pc:spChg>
        <pc:spChg chg="add del">
          <ac:chgData name="Gavriella Roisman" userId="c91a0e18-f395-4451-8891-0e85186c72d2" providerId="ADAL" clId="{390CD9A8-63D6-4DFE-A73F-CD80D856630D}" dt="2022-06-09T18:45:52.971" v="272" actId="26606"/>
          <ac:spMkLst>
            <pc:docMk/>
            <pc:sldMk cId="770066191" sldId="348"/>
            <ac:spMk id="35" creationId="{9DD005C1-8C51-42D6-9BEE-B9B83849743D}"/>
          </ac:spMkLst>
        </pc:spChg>
        <pc:spChg chg="add">
          <ac:chgData name="Gavriella Roisman" userId="c91a0e18-f395-4451-8891-0e85186c72d2" providerId="ADAL" clId="{390CD9A8-63D6-4DFE-A73F-CD80D856630D}" dt="2022-06-09T18:45:52.971" v="272" actId="26606"/>
          <ac:spMkLst>
            <pc:docMk/>
            <pc:sldMk cId="770066191" sldId="348"/>
            <ac:spMk id="40" creationId="{AD72D4D1-076F-49D3-9889-EFC4F6D7CA66}"/>
          </ac:spMkLst>
        </pc:spChg>
        <pc:cxnChg chg="add del">
          <ac:chgData name="Gavriella Roisman" userId="c91a0e18-f395-4451-8891-0e85186c72d2" providerId="ADAL" clId="{390CD9A8-63D6-4DFE-A73F-CD80D856630D}" dt="2022-06-09T18:45:52.971" v="272" actId="26606"/>
          <ac:cxnSpMkLst>
            <pc:docMk/>
            <pc:sldMk cId="770066191" sldId="348"/>
            <ac:cxnSpMk id="33" creationId="{EE504C98-6397-41C1-A8D8-2D9C4ED307E0}"/>
          </ac:cxnSpMkLst>
        </pc:cxnChg>
        <pc:cxnChg chg="add">
          <ac:chgData name="Gavriella Roisman" userId="c91a0e18-f395-4451-8891-0e85186c72d2" providerId="ADAL" clId="{390CD9A8-63D6-4DFE-A73F-CD80D856630D}" dt="2022-06-09T18:45:52.971" v="272" actId="26606"/>
          <ac:cxnSpMkLst>
            <pc:docMk/>
            <pc:sldMk cId="770066191" sldId="348"/>
            <ac:cxnSpMk id="42" creationId="{2D72A2C9-F3CA-4216-8BAD-FA4C970C3C4E}"/>
          </ac:cxnSpMkLst>
        </pc:cxnChg>
      </pc:sldChg>
      <pc:sldChg chg="addSp delSp modSp mod ord setBg setClrOvrMap">
        <pc:chgData name="Gavriella Roisman" userId="c91a0e18-f395-4451-8891-0e85186c72d2" providerId="ADAL" clId="{390CD9A8-63D6-4DFE-A73F-CD80D856630D}" dt="2022-06-09T18:48:44.832" v="292" actId="26606"/>
        <pc:sldMkLst>
          <pc:docMk/>
          <pc:sldMk cId="2609004459" sldId="349"/>
        </pc:sldMkLst>
        <pc:spChg chg="mod">
          <ac:chgData name="Gavriella Roisman" userId="c91a0e18-f395-4451-8891-0e85186c72d2" providerId="ADAL" clId="{390CD9A8-63D6-4DFE-A73F-CD80D856630D}" dt="2022-06-09T18:48:44.832" v="292" actId="26606"/>
          <ac:spMkLst>
            <pc:docMk/>
            <pc:sldMk cId="2609004459" sldId="349"/>
            <ac:spMk id="3" creationId="{E424A748-EEFF-4E8D-973F-A7D03F980C72}"/>
          </ac:spMkLst>
        </pc:spChg>
        <pc:spChg chg="mod">
          <ac:chgData name="Gavriella Roisman" userId="c91a0e18-f395-4451-8891-0e85186c72d2" providerId="ADAL" clId="{390CD9A8-63D6-4DFE-A73F-CD80D856630D}" dt="2022-06-09T18:48:44.832" v="292" actId="26606"/>
          <ac:spMkLst>
            <pc:docMk/>
            <pc:sldMk cId="2609004459" sldId="349"/>
            <ac:spMk id="7" creationId="{ECDA5286-FA6D-43F1-9228-9EF251A1CF84}"/>
          </ac:spMkLst>
        </pc:spChg>
        <pc:spChg chg="del">
          <ac:chgData name="Gavriella Roisman" userId="c91a0e18-f395-4451-8891-0e85186c72d2" providerId="ADAL" clId="{390CD9A8-63D6-4DFE-A73F-CD80D856630D}" dt="2022-06-09T15:07:16.182" v="10" actId="26606"/>
          <ac:spMkLst>
            <pc:docMk/>
            <pc:sldMk cId="2609004459" sldId="349"/>
            <ac:spMk id="21" creationId="{777A147A-9ED8-46B4-8660-1B3C2AA880B5}"/>
          </ac:spMkLst>
        </pc:spChg>
        <pc:spChg chg="del">
          <ac:chgData name="Gavriella Roisman" userId="c91a0e18-f395-4451-8891-0e85186c72d2" providerId="ADAL" clId="{390CD9A8-63D6-4DFE-A73F-CD80D856630D}" dt="2022-06-09T15:07:16.182" v="10" actId="26606"/>
          <ac:spMkLst>
            <pc:docMk/>
            <pc:sldMk cId="2609004459" sldId="349"/>
            <ac:spMk id="23" creationId="{5D6C15A0-C087-4593-8414-2B4EC1CDC3DE}"/>
          </ac:spMkLst>
        </pc:spChg>
        <pc:spChg chg="add del">
          <ac:chgData name="Gavriella Roisman" userId="c91a0e18-f395-4451-8891-0e85186c72d2" providerId="ADAL" clId="{390CD9A8-63D6-4DFE-A73F-CD80D856630D}" dt="2022-06-09T18:45:58.238" v="273" actId="26606"/>
          <ac:spMkLst>
            <pc:docMk/>
            <pc:sldMk cId="2609004459" sldId="349"/>
            <ac:spMk id="28" creationId="{A7AE9375-4664-4DB2-922D-2782A6E439AC}"/>
          </ac:spMkLst>
        </pc:spChg>
        <pc:spChg chg="add del">
          <ac:chgData name="Gavriella Roisman" userId="c91a0e18-f395-4451-8891-0e85186c72d2" providerId="ADAL" clId="{390CD9A8-63D6-4DFE-A73F-CD80D856630D}" dt="2022-06-09T18:45:58.238" v="273" actId="26606"/>
          <ac:spMkLst>
            <pc:docMk/>
            <pc:sldMk cId="2609004459" sldId="349"/>
            <ac:spMk id="32" creationId="{9DD005C1-8C51-42D6-9BEE-B9B83849743D}"/>
          </ac:spMkLst>
        </pc:spChg>
        <pc:spChg chg="add del">
          <ac:chgData name="Gavriella Roisman" userId="c91a0e18-f395-4451-8891-0e85186c72d2" providerId="ADAL" clId="{390CD9A8-63D6-4DFE-A73F-CD80D856630D}" dt="2022-06-09T18:48:31.201" v="290" actId="26606"/>
          <ac:spMkLst>
            <pc:docMk/>
            <pc:sldMk cId="2609004459" sldId="349"/>
            <ac:spMk id="37" creationId="{AD72D4D1-076F-49D3-9889-EFC4F6D7CA66}"/>
          </ac:spMkLst>
        </pc:spChg>
        <pc:spChg chg="add del">
          <ac:chgData name="Gavriella Roisman" userId="c91a0e18-f395-4451-8891-0e85186c72d2" providerId="ADAL" clId="{390CD9A8-63D6-4DFE-A73F-CD80D856630D}" dt="2022-06-09T18:48:31.167" v="289" actId="26606"/>
          <ac:spMkLst>
            <pc:docMk/>
            <pc:sldMk cId="2609004459" sldId="349"/>
            <ac:spMk id="44" creationId="{330D6772-5550-42D5-B8BC-CDE28365623B}"/>
          </ac:spMkLst>
        </pc:spChg>
        <pc:spChg chg="add del">
          <ac:chgData name="Gavriella Roisman" userId="c91a0e18-f395-4451-8891-0e85186c72d2" providerId="ADAL" clId="{390CD9A8-63D6-4DFE-A73F-CD80D856630D}" dt="2022-06-09T18:48:31.167" v="289" actId="26606"/>
          <ac:spMkLst>
            <pc:docMk/>
            <pc:sldMk cId="2609004459" sldId="349"/>
            <ac:spMk id="46" creationId="{97DB0DD1-0F30-4B7E-A6DC-3DDA7D5B351C}"/>
          </ac:spMkLst>
        </pc:spChg>
        <pc:spChg chg="add del">
          <ac:chgData name="Gavriella Roisman" userId="c91a0e18-f395-4451-8891-0e85186c72d2" providerId="ADAL" clId="{390CD9A8-63D6-4DFE-A73F-CD80D856630D}" dt="2022-06-09T18:48:44.832" v="292" actId="26606"/>
          <ac:spMkLst>
            <pc:docMk/>
            <pc:sldMk cId="2609004459" sldId="349"/>
            <ac:spMk id="48" creationId="{8F90786E-B72D-4C32-BDCE-A170B007822D}"/>
          </ac:spMkLst>
        </pc:spChg>
        <pc:spChg chg="add del">
          <ac:chgData name="Gavriella Roisman" userId="c91a0e18-f395-4451-8891-0e85186c72d2" providerId="ADAL" clId="{390CD9A8-63D6-4DFE-A73F-CD80D856630D}" dt="2022-06-09T18:48:44.832" v="292" actId="26606"/>
          <ac:spMkLst>
            <pc:docMk/>
            <pc:sldMk cId="2609004459" sldId="349"/>
            <ac:spMk id="49" creationId="{5E46F2E7-848F-4A6C-A098-4764FDEA771A}"/>
          </ac:spMkLst>
        </pc:spChg>
        <pc:spChg chg="add">
          <ac:chgData name="Gavriella Roisman" userId="c91a0e18-f395-4451-8891-0e85186c72d2" providerId="ADAL" clId="{390CD9A8-63D6-4DFE-A73F-CD80D856630D}" dt="2022-06-09T18:48:44.832" v="292" actId="26606"/>
          <ac:spMkLst>
            <pc:docMk/>
            <pc:sldMk cId="2609004459" sldId="349"/>
            <ac:spMk id="54" creationId="{C5E6CFF1-2F42-4E10-9A97-F116F46F53FE}"/>
          </ac:spMkLst>
        </pc:spChg>
        <pc:picChg chg="add mod ord">
          <ac:chgData name="Gavriella Roisman" userId="c91a0e18-f395-4451-8891-0e85186c72d2" providerId="ADAL" clId="{390CD9A8-63D6-4DFE-A73F-CD80D856630D}" dt="2022-06-09T18:48:44.832" v="292" actId="26606"/>
          <ac:picMkLst>
            <pc:docMk/>
            <pc:sldMk cId="2609004459" sldId="349"/>
            <ac:picMk id="4" creationId="{8B52FDFA-D806-ACBA-B9C2-D711993038DC}"/>
          </ac:picMkLst>
        </pc:picChg>
        <pc:cxnChg chg="add del">
          <ac:chgData name="Gavriella Roisman" userId="c91a0e18-f395-4451-8891-0e85186c72d2" providerId="ADAL" clId="{390CD9A8-63D6-4DFE-A73F-CD80D856630D}" dt="2022-06-09T18:45:58.238" v="273" actId="26606"/>
          <ac:cxnSpMkLst>
            <pc:docMk/>
            <pc:sldMk cId="2609004459" sldId="349"/>
            <ac:cxnSpMk id="30" creationId="{EE504C98-6397-41C1-A8D8-2D9C4ED307E0}"/>
          </ac:cxnSpMkLst>
        </pc:cxnChg>
        <pc:cxnChg chg="add del">
          <ac:chgData name="Gavriella Roisman" userId="c91a0e18-f395-4451-8891-0e85186c72d2" providerId="ADAL" clId="{390CD9A8-63D6-4DFE-A73F-CD80D856630D}" dt="2022-06-09T18:48:31.201" v="290" actId="26606"/>
          <ac:cxnSpMkLst>
            <pc:docMk/>
            <pc:sldMk cId="2609004459" sldId="349"/>
            <ac:cxnSpMk id="39" creationId="{2D72A2C9-F3CA-4216-8BAD-FA4C970C3C4E}"/>
          </ac:cxnSpMkLst>
        </pc:cxnChg>
        <pc:cxnChg chg="add">
          <ac:chgData name="Gavriella Roisman" userId="c91a0e18-f395-4451-8891-0e85186c72d2" providerId="ADAL" clId="{390CD9A8-63D6-4DFE-A73F-CD80D856630D}" dt="2022-06-09T18:48:44.832" v="292" actId="26606"/>
          <ac:cxnSpMkLst>
            <pc:docMk/>
            <pc:sldMk cId="2609004459" sldId="349"/>
            <ac:cxnSpMk id="56" creationId="{67182200-4859-4C8D-BCBB-55B245C28BA3}"/>
          </ac:cxnSpMkLst>
        </pc:cxnChg>
      </pc:sldChg>
      <pc:sldChg chg="addSp delSp modSp mod ord setBg setClrOvrMap">
        <pc:chgData name="Gavriella Roisman" userId="c91a0e18-f395-4451-8891-0e85186c72d2" providerId="ADAL" clId="{390CD9A8-63D6-4DFE-A73F-CD80D856630D}" dt="2022-06-09T18:46:03.188" v="274" actId="26606"/>
        <pc:sldMkLst>
          <pc:docMk/>
          <pc:sldMk cId="3778795763" sldId="350"/>
        </pc:sldMkLst>
        <pc:spChg chg="mod ord">
          <ac:chgData name="Gavriella Roisman" userId="c91a0e18-f395-4451-8891-0e85186c72d2" providerId="ADAL" clId="{390CD9A8-63D6-4DFE-A73F-CD80D856630D}" dt="2022-06-09T18:46:03.188" v="274" actId="26606"/>
          <ac:spMkLst>
            <pc:docMk/>
            <pc:sldMk cId="3778795763" sldId="350"/>
            <ac:spMk id="3" creationId="{E424A748-EEFF-4E8D-973F-A7D03F980C72}"/>
          </ac:spMkLst>
        </pc:spChg>
        <pc:spChg chg="mod">
          <ac:chgData name="Gavriella Roisman" userId="c91a0e18-f395-4451-8891-0e85186c72d2" providerId="ADAL" clId="{390CD9A8-63D6-4DFE-A73F-CD80D856630D}" dt="2022-06-09T18:46:03.188" v="274" actId="26606"/>
          <ac:spMkLst>
            <pc:docMk/>
            <pc:sldMk cId="3778795763" sldId="350"/>
            <ac:spMk id="11" creationId="{23FA9137-AE36-4DA3-8B45-F3CCE115358F}"/>
          </ac:spMkLst>
        </pc:spChg>
        <pc:spChg chg="del">
          <ac:chgData name="Gavriella Roisman" userId="c91a0e18-f395-4451-8891-0e85186c72d2" providerId="ADAL" clId="{390CD9A8-63D6-4DFE-A73F-CD80D856630D}" dt="2022-06-09T15:07:23.133" v="11" actId="26606"/>
          <ac:spMkLst>
            <pc:docMk/>
            <pc:sldMk cId="3778795763" sldId="350"/>
            <ac:spMk id="22" creationId="{2E442304-DDBD-4F7B-8017-36BCC863FB40}"/>
          </ac:spMkLst>
        </pc:spChg>
        <pc:spChg chg="del">
          <ac:chgData name="Gavriella Roisman" userId="c91a0e18-f395-4451-8891-0e85186c72d2" providerId="ADAL" clId="{390CD9A8-63D6-4DFE-A73F-CD80D856630D}" dt="2022-06-09T15:07:23.133" v="11" actId="26606"/>
          <ac:spMkLst>
            <pc:docMk/>
            <pc:sldMk cId="3778795763" sldId="350"/>
            <ac:spMk id="24" creationId="{5E107275-3853-46FD-A241-DE4355A42675}"/>
          </ac:spMkLst>
        </pc:spChg>
        <pc:spChg chg="add del">
          <ac:chgData name="Gavriella Roisman" userId="c91a0e18-f395-4451-8891-0e85186c72d2" providerId="ADAL" clId="{390CD9A8-63D6-4DFE-A73F-CD80D856630D}" dt="2022-06-09T18:46:03.188" v="274" actId="26606"/>
          <ac:spMkLst>
            <pc:docMk/>
            <pc:sldMk cId="3778795763" sldId="350"/>
            <ac:spMk id="29" creationId="{A7AE9375-4664-4DB2-922D-2782A6E439AC}"/>
          </ac:spMkLst>
        </pc:spChg>
        <pc:spChg chg="add del">
          <ac:chgData name="Gavriella Roisman" userId="c91a0e18-f395-4451-8891-0e85186c72d2" providerId="ADAL" clId="{390CD9A8-63D6-4DFE-A73F-CD80D856630D}" dt="2022-06-09T18:46:03.188" v="274" actId="26606"/>
          <ac:spMkLst>
            <pc:docMk/>
            <pc:sldMk cId="3778795763" sldId="350"/>
            <ac:spMk id="33" creationId="{9DD005C1-8C51-42D6-9BEE-B9B83849743D}"/>
          </ac:spMkLst>
        </pc:spChg>
        <pc:spChg chg="add">
          <ac:chgData name="Gavriella Roisman" userId="c91a0e18-f395-4451-8891-0e85186c72d2" providerId="ADAL" clId="{390CD9A8-63D6-4DFE-A73F-CD80D856630D}" dt="2022-06-09T18:46:03.188" v="274" actId="26606"/>
          <ac:spMkLst>
            <pc:docMk/>
            <pc:sldMk cId="3778795763" sldId="350"/>
            <ac:spMk id="38" creationId="{AD72D4D1-076F-49D3-9889-EFC4F6D7CA66}"/>
          </ac:spMkLst>
        </pc:spChg>
        <pc:cxnChg chg="add del">
          <ac:chgData name="Gavriella Roisman" userId="c91a0e18-f395-4451-8891-0e85186c72d2" providerId="ADAL" clId="{390CD9A8-63D6-4DFE-A73F-CD80D856630D}" dt="2022-06-09T18:46:03.188" v="274" actId="26606"/>
          <ac:cxnSpMkLst>
            <pc:docMk/>
            <pc:sldMk cId="3778795763" sldId="350"/>
            <ac:cxnSpMk id="31" creationId="{EE504C98-6397-41C1-A8D8-2D9C4ED307E0}"/>
          </ac:cxnSpMkLst>
        </pc:cxnChg>
        <pc:cxnChg chg="add">
          <ac:chgData name="Gavriella Roisman" userId="c91a0e18-f395-4451-8891-0e85186c72d2" providerId="ADAL" clId="{390CD9A8-63D6-4DFE-A73F-CD80D856630D}" dt="2022-06-09T18:46:03.188" v="274" actId="26606"/>
          <ac:cxnSpMkLst>
            <pc:docMk/>
            <pc:sldMk cId="3778795763" sldId="350"/>
            <ac:cxnSpMk id="40" creationId="{2D72A2C9-F3CA-4216-8BAD-FA4C970C3C4E}"/>
          </ac:cxnSpMkLst>
        </pc:cxnChg>
      </pc:sldChg>
      <pc:sldChg chg="addSp delSp modSp mod ord setBg">
        <pc:chgData name="Gavriella Roisman" userId="c91a0e18-f395-4451-8891-0e85186c72d2" providerId="ADAL" clId="{390CD9A8-63D6-4DFE-A73F-CD80D856630D}" dt="2022-06-09T15:18:28.377" v="95"/>
        <pc:sldMkLst>
          <pc:docMk/>
          <pc:sldMk cId="3889765100" sldId="351"/>
        </pc:sldMkLst>
        <pc:spChg chg="mod">
          <ac:chgData name="Gavriella Roisman" userId="c91a0e18-f395-4451-8891-0e85186c72d2" providerId="ADAL" clId="{390CD9A8-63D6-4DFE-A73F-CD80D856630D}" dt="2022-06-09T15:08:21.243" v="12" actId="26606"/>
          <ac:spMkLst>
            <pc:docMk/>
            <pc:sldMk cId="3889765100" sldId="351"/>
            <ac:spMk id="4" creationId="{90491DCD-CD0A-481A-8BA8-AF0C20CE8B17}"/>
          </ac:spMkLst>
        </pc:spChg>
        <pc:spChg chg="mod">
          <ac:chgData name="Gavriella Roisman" userId="c91a0e18-f395-4451-8891-0e85186c72d2" providerId="ADAL" clId="{390CD9A8-63D6-4DFE-A73F-CD80D856630D}" dt="2022-06-09T15:08:21.243" v="12" actId="26606"/>
          <ac:spMkLst>
            <pc:docMk/>
            <pc:sldMk cId="3889765100" sldId="351"/>
            <ac:spMk id="7" creationId="{95333219-CAA0-489C-974F-97BC42B77790}"/>
          </ac:spMkLst>
        </pc:spChg>
        <pc:spChg chg="del">
          <ac:chgData name="Gavriella Roisman" userId="c91a0e18-f395-4451-8891-0e85186c72d2" providerId="ADAL" clId="{390CD9A8-63D6-4DFE-A73F-CD80D856630D}" dt="2022-06-09T15:08:21.243" v="12" actId="26606"/>
          <ac:spMkLst>
            <pc:docMk/>
            <pc:sldMk cId="3889765100" sldId="351"/>
            <ac:spMk id="20" creationId="{87CC2527-562A-4F69-B487-4371E5B243E7}"/>
          </ac:spMkLst>
        </pc:spChg>
        <pc:spChg chg="add">
          <ac:chgData name="Gavriella Roisman" userId="c91a0e18-f395-4451-8891-0e85186c72d2" providerId="ADAL" clId="{390CD9A8-63D6-4DFE-A73F-CD80D856630D}" dt="2022-06-09T15:08:21.243" v="12" actId="26606"/>
          <ac:spMkLst>
            <pc:docMk/>
            <pc:sldMk cId="3889765100" sldId="351"/>
            <ac:spMk id="27" creationId="{C1DD1A8A-57D5-4A81-AD04-532B043C5611}"/>
          </ac:spMkLst>
        </pc:spChg>
        <pc:spChg chg="add">
          <ac:chgData name="Gavriella Roisman" userId="c91a0e18-f395-4451-8891-0e85186c72d2" providerId="ADAL" clId="{390CD9A8-63D6-4DFE-A73F-CD80D856630D}" dt="2022-06-09T15:08:21.243" v="12" actId="26606"/>
          <ac:spMkLst>
            <pc:docMk/>
            <pc:sldMk cId="3889765100" sldId="351"/>
            <ac:spMk id="29" creationId="{007891EC-4501-44ED-A8C8-B11B6DB767AB}"/>
          </ac:spMkLst>
        </pc:spChg>
        <pc:picChg chg="mod">
          <ac:chgData name="Gavriella Roisman" userId="c91a0e18-f395-4451-8891-0e85186c72d2" providerId="ADAL" clId="{390CD9A8-63D6-4DFE-A73F-CD80D856630D}" dt="2022-06-09T15:08:21.243" v="12" actId="26606"/>
          <ac:picMkLst>
            <pc:docMk/>
            <pc:sldMk cId="3889765100" sldId="351"/>
            <ac:picMk id="11" creationId="{601E40D8-AF6B-4B43-85C3-0FD699714D1B}"/>
          </ac:picMkLst>
        </pc:picChg>
        <pc:cxnChg chg="del">
          <ac:chgData name="Gavriella Roisman" userId="c91a0e18-f395-4451-8891-0e85186c72d2" providerId="ADAL" clId="{390CD9A8-63D6-4DFE-A73F-CD80D856630D}" dt="2022-06-09T15:08:21.243" v="12" actId="26606"/>
          <ac:cxnSpMkLst>
            <pc:docMk/>
            <pc:sldMk cId="3889765100" sldId="351"/>
            <ac:cxnSpMk id="22" creationId="{BCDAEC91-5BCE-4B55-9CC0-43EF94CB734B}"/>
          </ac:cxnSpMkLst>
        </pc:cxnChg>
      </pc:sldChg>
      <pc:sldChg chg="modSp del mod">
        <pc:chgData name="Gavriella Roisman" userId="c91a0e18-f395-4451-8891-0e85186c72d2" providerId="ADAL" clId="{390CD9A8-63D6-4DFE-A73F-CD80D856630D}" dt="2022-06-09T15:09:41.365" v="17" actId="2696"/>
        <pc:sldMkLst>
          <pc:docMk/>
          <pc:sldMk cId="1925812074" sldId="352"/>
        </pc:sldMkLst>
        <pc:spChg chg="mod">
          <ac:chgData name="Gavriella Roisman" userId="c91a0e18-f395-4451-8891-0e85186c72d2" providerId="ADAL" clId="{390CD9A8-63D6-4DFE-A73F-CD80D856630D}" dt="2022-06-09T15:08:54.127" v="13" actId="20577"/>
          <ac:spMkLst>
            <pc:docMk/>
            <pc:sldMk cId="1925812074" sldId="352"/>
            <ac:spMk id="2" creationId="{0A0E9528-72F6-4874-AFF0-03819FEE3003}"/>
          </ac:spMkLst>
        </pc:spChg>
      </pc:sldChg>
      <pc:sldChg chg="addSp delSp modSp mod ord setBg setClrOvrMap">
        <pc:chgData name="Gavriella Roisman" userId="c91a0e18-f395-4451-8891-0e85186c72d2" providerId="ADAL" clId="{390CD9A8-63D6-4DFE-A73F-CD80D856630D}" dt="2022-06-09T18:48:50.922" v="293" actId="26606"/>
        <pc:sldMkLst>
          <pc:docMk/>
          <pc:sldMk cId="3623423064" sldId="353"/>
        </pc:sldMkLst>
        <pc:spChg chg="mod">
          <ac:chgData name="Gavriella Roisman" userId="c91a0e18-f395-4451-8891-0e85186c72d2" providerId="ADAL" clId="{390CD9A8-63D6-4DFE-A73F-CD80D856630D}" dt="2022-06-09T18:48:50.922" v="293" actId="26606"/>
          <ac:spMkLst>
            <pc:docMk/>
            <pc:sldMk cId="3623423064" sldId="353"/>
            <ac:spMk id="2" creationId="{0A0E9528-72F6-4874-AFF0-03819FEE3003}"/>
          </ac:spMkLst>
        </pc:spChg>
        <pc:spChg chg="mod">
          <ac:chgData name="Gavriella Roisman" userId="c91a0e18-f395-4451-8891-0e85186c72d2" providerId="ADAL" clId="{390CD9A8-63D6-4DFE-A73F-CD80D856630D}" dt="2022-06-09T18:48:50.922" v="293" actId="26606"/>
          <ac:spMkLst>
            <pc:docMk/>
            <pc:sldMk cId="3623423064" sldId="353"/>
            <ac:spMk id="3" creationId="{E424A748-EEFF-4E8D-973F-A7D03F980C72}"/>
          </ac:spMkLst>
        </pc:spChg>
        <pc:spChg chg="del">
          <ac:chgData name="Gavriella Roisman" userId="c91a0e18-f395-4451-8891-0e85186c72d2" providerId="ADAL" clId="{390CD9A8-63D6-4DFE-A73F-CD80D856630D}" dt="2022-06-09T15:09:19.479" v="14" actId="26606"/>
          <ac:spMkLst>
            <pc:docMk/>
            <pc:sldMk cId="3623423064" sldId="353"/>
            <ac:spMk id="25" creationId="{777A147A-9ED8-46B4-8660-1B3C2AA880B5}"/>
          </ac:spMkLst>
        </pc:spChg>
        <pc:spChg chg="del">
          <ac:chgData name="Gavriella Roisman" userId="c91a0e18-f395-4451-8891-0e85186c72d2" providerId="ADAL" clId="{390CD9A8-63D6-4DFE-A73F-CD80D856630D}" dt="2022-06-09T15:09:19.479" v="14" actId="26606"/>
          <ac:spMkLst>
            <pc:docMk/>
            <pc:sldMk cId="3623423064" sldId="353"/>
            <ac:spMk id="27" creationId="{5D6C15A0-C087-4593-8414-2B4EC1CDC3DE}"/>
          </ac:spMkLst>
        </pc:spChg>
        <pc:spChg chg="add del">
          <ac:chgData name="Gavriella Roisman" userId="c91a0e18-f395-4451-8891-0e85186c72d2" providerId="ADAL" clId="{390CD9A8-63D6-4DFE-A73F-CD80D856630D}" dt="2022-06-09T18:46:07.651" v="275" actId="26606"/>
          <ac:spMkLst>
            <pc:docMk/>
            <pc:sldMk cId="3623423064" sldId="353"/>
            <ac:spMk id="32" creationId="{E8A8EAB8-D2FF-444D-B34B-7D32F106AD0E}"/>
          </ac:spMkLst>
        </pc:spChg>
        <pc:spChg chg="add del">
          <ac:chgData name="Gavriella Roisman" userId="c91a0e18-f395-4451-8891-0e85186c72d2" providerId="ADAL" clId="{390CD9A8-63D6-4DFE-A73F-CD80D856630D}" dt="2022-06-09T18:47:07.808" v="284" actId="26606"/>
          <ac:spMkLst>
            <pc:docMk/>
            <pc:sldMk cId="3623423064" sldId="353"/>
            <ac:spMk id="41" creationId="{AD72D4D1-076F-49D3-9889-EFC4F6D7CA66}"/>
          </ac:spMkLst>
        </pc:spChg>
        <pc:spChg chg="add del">
          <ac:chgData name="Gavriella Roisman" userId="c91a0e18-f395-4451-8891-0e85186c72d2" providerId="ADAL" clId="{390CD9A8-63D6-4DFE-A73F-CD80D856630D}" dt="2022-06-09T18:47:07.792" v="283" actId="26606"/>
          <ac:spMkLst>
            <pc:docMk/>
            <pc:sldMk cId="3623423064" sldId="353"/>
            <ac:spMk id="48" creationId="{A9D2268A-D939-4E78-91B6-6C7E46406788}"/>
          </ac:spMkLst>
        </pc:spChg>
        <pc:spChg chg="add del">
          <ac:chgData name="Gavriella Roisman" userId="c91a0e18-f395-4451-8891-0e85186c72d2" providerId="ADAL" clId="{390CD9A8-63D6-4DFE-A73F-CD80D856630D}" dt="2022-06-09T18:47:07.792" v="283" actId="26606"/>
          <ac:spMkLst>
            <pc:docMk/>
            <pc:sldMk cId="3623423064" sldId="353"/>
            <ac:spMk id="50" creationId="{E0C43A58-225D-452D-8185-0D89D1EED861}"/>
          </ac:spMkLst>
        </pc:spChg>
        <pc:spChg chg="add del">
          <ac:chgData name="Gavriella Roisman" userId="c91a0e18-f395-4451-8891-0e85186c72d2" providerId="ADAL" clId="{390CD9A8-63D6-4DFE-A73F-CD80D856630D}" dt="2022-06-09T18:48:50.922" v="293" actId="26606"/>
          <ac:spMkLst>
            <pc:docMk/>
            <pc:sldMk cId="3623423064" sldId="353"/>
            <ac:spMk id="52" creationId="{8F90786E-B72D-4C32-BDCE-A170B007822D}"/>
          </ac:spMkLst>
        </pc:spChg>
        <pc:spChg chg="add del">
          <ac:chgData name="Gavriella Roisman" userId="c91a0e18-f395-4451-8891-0e85186c72d2" providerId="ADAL" clId="{390CD9A8-63D6-4DFE-A73F-CD80D856630D}" dt="2022-06-09T18:48:50.922" v="293" actId="26606"/>
          <ac:spMkLst>
            <pc:docMk/>
            <pc:sldMk cId="3623423064" sldId="353"/>
            <ac:spMk id="53" creationId="{5E46F2E7-848F-4A6C-A098-4764FDEA771A}"/>
          </ac:spMkLst>
        </pc:spChg>
        <pc:spChg chg="add">
          <ac:chgData name="Gavriella Roisman" userId="c91a0e18-f395-4451-8891-0e85186c72d2" providerId="ADAL" clId="{390CD9A8-63D6-4DFE-A73F-CD80D856630D}" dt="2022-06-09T18:48:50.922" v="293" actId="26606"/>
          <ac:spMkLst>
            <pc:docMk/>
            <pc:sldMk cId="3623423064" sldId="353"/>
            <ac:spMk id="58" creationId="{C5E6CFF1-2F42-4E10-9A97-F116F46F53FE}"/>
          </ac:spMkLst>
        </pc:spChg>
        <pc:picChg chg="add mod ord">
          <ac:chgData name="Gavriella Roisman" userId="c91a0e18-f395-4451-8891-0e85186c72d2" providerId="ADAL" clId="{390CD9A8-63D6-4DFE-A73F-CD80D856630D}" dt="2022-06-09T18:48:50.922" v="293" actId="26606"/>
          <ac:picMkLst>
            <pc:docMk/>
            <pc:sldMk cId="3623423064" sldId="353"/>
            <ac:picMk id="5" creationId="{5F38AD90-3CDD-F0D8-4CA0-F1D723417C67}"/>
          </ac:picMkLst>
        </pc:picChg>
        <pc:cxnChg chg="add del">
          <ac:chgData name="Gavriella Roisman" userId="c91a0e18-f395-4451-8891-0e85186c72d2" providerId="ADAL" clId="{390CD9A8-63D6-4DFE-A73F-CD80D856630D}" dt="2022-06-09T18:46:07.651" v="275" actId="26606"/>
          <ac:cxnSpMkLst>
            <pc:docMk/>
            <pc:sldMk cId="3623423064" sldId="353"/>
            <ac:cxnSpMk id="34" creationId="{067633D1-6EE6-4118-B9F0-B363477BEE7A}"/>
          </ac:cxnSpMkLst>
        </pc:cxnChg>
        <pc:cxnChg chg="add del">
          <ac:chgData name="Gavriella Roisman" userId="c91a0e18-f395-4451-8891-0e85186c72d2" providerId="ADAL" clId="{390CD9A8-63D6-4DFE-A73F-CD80D856630D}" dt="2022-06-09T18:46:07.651" v="275" actId="26606"/>
          <ac:cxnSpMkLst>
            <pc:docMk/>
            <pc:sldMk cId="3623423064" sldId="353"/>
            <ac:cxnSpMk id="36" creationId="{4AD7FFC6-42A9-49CB-B5E9-B3F6B038331B}"/>
          </ac:cxnSpMkLst>
        </pc:cxnChg>
        <pc:cxnChg chg="add del">
          <ac:chgData name="Gavriella Roisman" userId="c91a0e18-f395-4451-8891-0e85186c72d2" providerId="ADAL" clId="{390CD9A8-63D6-4DFE-A73F-CD80D856630D}" dt="2022-06-09T18:47:07.808" v="284" actId="26606"/>
          <ac:cxnSpMkLst>
            <pc:docMk/>
            <pc:sldMk cId="3623423064" sldId="353"/>
            <ac:cxnSpMk id="43" creationId="{2D72A2C9-F3CA-4216-8BAD-FA4C970C3C4E}"/>
          </ac:cxnSpMkLst>
        </pc:cxnChg>
        <pc:cxnChg chg="add">
          <ac:chgData name="Gavriella Roisman" userId="c91a0e18-f395-4451-8891-0e85186c72d2" providerId="ADAL" clId="{390CD9A8-63D6-4DFE-A73F-CD80D856630D}" dt="2022-06-09T18:48:50.922" v="293" actId="26606"/>
          <ac:cxnSpMkLst>
            <pc:docMk/>
            <pc:sldMk cId="3623423064" sldId="353"/>
            <ac:cxnSpMk id="60" creationId="{67182200-4859-4C8D-BCBB-55B245C28BA3}"/>
          </ac:cxnSpMkLst>
        </pc:cxnChg>
      </pc:sldChg>
      <pc:sldChg chg="addSp delSp modSp add del mod ord setBg setClrOvrMap">
        <pc:chgData name="Gavriella Roisman" userId="c91a0e18-f395-4451-8891-0e85186c72d2" providerId="ADAL" clId="{390CD9A8-63D6-4DFE-A73F-CD80D856630D}" dt="2022-06-09T18:46:10.532" v="276" actId="26606"/>
        <pc:sldMkLst>
          <pc:docMk/>
          <pc:sldMk cId="2673760650" sldId="354"/>
        </pc:sldMkLst>
        <pc:spChg chg="mod">
          <ac:chgData name="Gavriella Roisman" userId="c91a0e18-f395-4451-8891-0e85186c72d2" providerId="ADAL" clId="{390CD9A8-63D6-4DFE-A73F-CD80D856630D}" dt="2022-06-09T18:46:10.532" v="276" actId="26606"/>
          <ac:spMkLst>
            <pc:docMk/>
            <pc:sldMk cId="2673760650" sldId="354"/>
            <ac:spMk id="2" creationId="{0A0E9528-72F6-4874-AFF0-03819FEE3003}"/>
          </ac:spMkLst>
        </pc:spChg>
        <pc:spChg chg="mod">
          <ac:chgData name="Gavriella Roisman" userId="c91a0e18-f395-4451-8891-0e85186c72d2" providerId="ADAL" clId="{390CD9A8-63D6-4DFE-A73F-CD80D856630D}" dt="2022-06-09T18:46:10.532" v="276" actId="26606"/>
          <ac:spMkLst>
            <pc:docMk/>
            <pc:sldMk cId="2673760650" sldId="354"/>
            <ac:spMk id="3" creationId="{E424A748-EEFF-4E8D-973F-A7D03F980C72}"/>
          </ac:spMkLst>
        </pc:spChg>
        <pc:spChg chg="del">
          <ac:chgData name="Gavriella Roisman" userId="c91a0e18-f395-4451-8891-0e85186c72d2" providerId="ADAL" clId="{390CD9A8-63D6-4DFE-A73F-CD80D856630D}" dt="2022-06-09T15:09:59.366" v="18" actId="26606"/>
          <ac:spMkLst>
            <pc:docMk/>
            <pc:sldMk cId="2673760650" sldId="354"/>
            <ac:spMk id="25" creationId="{777A147A-9ED8-46B4-8660-1B3C2AA880B5}"/>
          </ac:spMkLst>
        </pc:spChg>
        <pc:spChg chg="del">
          <ac:chgData name="Gavriella Roisman" userId="c91a0e18-f395-4451-8891-0e85186c72d2" providerId="ADAL" clId="{390CD9A8-63D6-4DFE-A73F-CD80D856630D}" dt="2022-06-09T15:09:59.366" v="18" actId="26606"/>
          <ac:spMkLst>
            <pc:docMk/>
            <pc:sldMk cId="2673760650" sldId="354"/>
            <ac:spMk id="27" creationId="{5D6C15A0-C087-4593-8414-2B4EC1CDC3DE}"/>
          </ac:spMkLst>
        </pc:spChg>
        <pc:spChg chg="add del">
          <ac:chgData name="Gavriella Roisman" userId="c91a0e18-f395-4451-8891-0e85186c72d2" providerId="ADAL" clId="{390CD9A8-63D6-4DFE-A73F-CD80D856630D}" dt="2022-06-09T18:46:10.532" v="276" actId="26606"/>
          <ac:spMkLst>
            <pc:docMk/>
            <pc:sldMk cId="2673760650" sldId="354"/>
            <ac:spMk id="32" creationId="{E8A8EAB8-D2FF-444D-B34B-7D32F106AD0E}"/>
          </ac:spMkLst>
        </pc:spChg>
        <pc:spChg chg="add">
          <ac:chgData name="Gavriella Roisman" userId="c91a0e18-f395-4451-8891-0e85186c72d2" providerId="ADAL" clId="{390CD9A8-63D6-4DFE-A73F-CD80D856630D}" dt="2022-06-09T18:46:10.532" v="276" actId="26606"/>
          <ac:spMkLst>
            <pc:docMk/>
            <pc:sldMk cId="2673760650" sldId="354"/>
            <ac:spMk id="41" creationId="{AD72D4D1-076F-49D3-9889-EFC4F6D7CA66}"/>
          </ac:spMkLst>
        </pc:spChg>
        <pc:cxnChg chg="add del">
          <ac:chgData name="Gavriella Roisman" userId="c91a0e18-f395-4451-8891-0e85186c72d2" providerId="ADAL" clId="{390CD9A8-63D6-4DFE-A73F-CD80D856630D}" dt="2022-06-09T18:46:10.532" v="276" actId="26606"/>
          <ac:cxnSpMkLst>
            <pc:docMk/>
            <pc:sldMk cId="2673760650" sldId="354"/>
            <ac:cxnSpMk id="34" creationId="{067633D1-6EE6-4118-B9F0-B363477BEE7A}"/>
          </ac:cxnSpMkLst>
        </pc:cxnChg>
        <pc:cxnChg chg="add del">
          <ac:chgData name="Gavriella Roisman" userId="c91a0e18-f395-4451-8891-0e85186c72d2" providerId="ADAL" clId="{390CD9A8-63D6-4DFE-A73F-CD80D856630D}" dt="2022-06-09T18:46:10.532" v="276" actId="26606"/>
          <ac:cxnSpMkLst>
            <pc:docMk/>
            <pc:sldMk cId="2673760650" sldId="354"/>
            <ac:cxnSpMk id="36" creationId="{4AD7FFC6-42A9-49CB-B5E9-B3F6B038331B}"/>
          </ac:cxnSpMkLst>
        </pc:cxnChg>
        <pc:cxnChg chg="add">
          <ac:chgData name="Gavriella Roisman" userId="c91a0e18-f395-4451-8891-0e85186c72d2" providerId="ADAL" clId="{390CD9A8-63D6-4DFE-A73F-CD80D856630D}" dt="2022-06-09T18:46:10.532" v="276" actId="26606"/>
          <ac:cxnSpMkLst>
            <pc:docMk/>
            <pc:sldMk cId="2673760650" sldId="354"/>
            <ac:cxnSpMk id="43" creationId="{2D72A2C9-F3CA-4216-8BAD-FA4C970C3C4E}"/>
          </ac:cxnSpMkLst>
        </pc:cxnChg>
      </pc:sldChg>
      <pc:sldChg chg="modSp del mod">
        <pc:chgData name="Gavriella Roisman" userId="c91a0e18-f395-4451-8891-0e85186c72d2" providerId="ADAL" clId="{390CD9A8-63D6-4DFE-A73F-CD80D856630D}" dt="2022-06-09T15:11:52.725" v="43" actId="47"/>
        <pc:sldMkLst>
          <pc:docMk/>
          <pc:sldMk cId="3513897666" sldId="355"/>
        </pc:sldMkLst>
        <pc:spChg chg="mod">
          <ac:chgData name="Gavriella Roisman" userId="c91a0e18-f395-4451-8891-0e85186c72d2" providerId="ADAL" clId="{390CD9A8-63D6-4DFE-A73F-CD80D856630D}" dt="2022-06-09T15:10:05.318" v="19" actId="20577"/>
          <ac:spMkLst>
            <pc:docMk/>
            <pc:sldMk cId="3513897666" sldId="355"/>
            <ac:spMk id="7" creationId="{C544A76C-EBFF-4515-A337-B764FED52C76}"/>
          </ac:spMkLst>
        </pc:spChg>
      </pc:sldChg>
      <pc:sldChg chg="ord">
        <pc:chgData name="Gavriella Roisman" userId="c91a0e18-f395-4451-8891-0e85186c72d2" providerId="ADAL" clId="{390CD9A8-63D6-4DFE-A73F-CD80D856630D}" dt="2022-06-09T15:18:28.377" v="95"/>
        <pc:sldMkLst>
          <pc:docMk/>
          <pc:sldMk cId="2224146383" sldId="356"/>
        </pc:sldMkLst>
      </pc:sldChg>
      <pc:sldChg chg="addSp delSp modSp mod ord setBg setClrOvrMap">
        <pc:chgData name="Gavriella Roisman" userId="c91a0e18-f395-4451-8891-0e85186c72d2" providerId="ADAL" clId="{390CD9A8-63D6-4DFE-A73F-CD80D856630D}" dt="2022-06-09T18:49:23.926" v="295" actId="26606"/>
        <pc:sldMkLst>
          <pc:docMk/>
          <pc:sldMk cId="2773973839" sldId="357"/>
        </pc:sldMkLst>
        <pc:spChg chg="mod">
          <ac:chgData name="Gavriella Roisman" userId="c91a0e18-f395-4451-8891-0e85186c72d2" providerId="ADAL" clId="{390CD9A8-63D6-4DFE-A73F-CD80D856630D}" dt="2022-06-09T18:49:23.926" v="295" actId="26606"/>
          <ac:spMkLst>
            <pc:docMk/>
            <pc:sldMk cId="2773973839" sldId="357"/>
            <ac:spMk id="3" creationId="{E424A748-EEFF-4E8D-973F-A7D03F980C72}"/>
          </ac:spMkLst>
        </pc:spChg>
        <pc:spChg chg="mod">
          <ac:chgData name="Gavriella Roisman" userId="c91a0e18-f395-4451-8891-0e85186c72d2" providerId="ADAL" clId="{390CD9A8-63D6-4DFE-A73F-CD80D856630D}" dt="2022-06-09T18:49:23.926" v="295" actId="26606"/>
          <ac:spMkLst>
            <pc:docMk/>
            <pc:sldMk cId="2773973839" sldId="357"/>
            <ac:spMk id="7" creationId="{C36AD0AB-8725-420F-ACE9-56A6269F57DE}"/>
          </ac:spMkLst>
        </pc:spChg>
        <pc:spChg chg="del">
          <ac:chgData name="Gavriella Roisman" userId="c91a0e18-f395-4451-8891-0e85186c72d2" providerId="ADAL" clId="{390CD9A8-63D6-4DFE-A73F-CD80D856630D}" dt="2022-06-09T15:12:47.652" v="53" actId="26606"/>
          <ac:spMkLst>
            <pc:docMk/>
            <pc:sldMk cId="2773973839" sldId="357"/>
            <ac:spMk id="12" creationId="{777A147A-9ED8-46B4-8660-1B3C2AA880B5}"/>
          </ac:spMkLst>
        </pc:spChg>
        <pc:spChg chg="del">
          <ac:chgData name="Gavriella Roisman" userId="c91a0e18-f395-4451-8891-0e85186c72d2" providerId="ADAL" clId="{390CD9A8-63D6-4DFE-A73F-CD80D856630D}" dt="2022-06-09T15:12:47.652" v="53" actId="26606"/>
          <ac:spMkLst>
            <pc:docMk/>
            <pc:sldMk cId="2773973839" sldId="357"/>
            <ac:spMk id="14" creationId="{5D6C15A0-C087-4593-8414-2B4EC1CDC3DE}"/>
          </ac:spMkLst>
        </pc:spChg>
        <pc:spChg chg="add del">
          <ac:chgData name="Gavriella Roisman" userId="c91a0e18-f395-4451-8891-0e85186c72d2" providerId="ADAL" clId="{390CD9A8-63D6-4DFE-A73F-CD80D856630D}" dt="2022-06-09T18:49:23.926" v="295" actId="26606"/>
          <ac:spMkLst>
            <pc:docMk/>
            <pc:sldMk cId="2773973839" sldId="357"/>
            <ac:spMk id="19" creationId="{E8A8EAB8-D2FF-444D-B34B-7D32F106AD0E}"/>
          </ac:spMkLst>
        </pc:spChg>
        <pc:spChg chg="add">
          <ac:chgData name="Gavriella Roisman" userId="c91a0e18-f395-4451-8891-0e85186c72d2" providerId="ADAL" clId="{390CD9A8-63D6-4DFE-A73F-CD80D856630D}" dt="2022-06-09T18:49:23.926" v="295" actId="26606"/>
          <ac:spMkLst>
            <pc:docMk/>
            <pc:sldMk cId="2773973839" sldId="357"/>
            <ac:spMk id="28" creationId="{C5E6CFF1-2F42-4E10-9A97-F116F46F53FE}"/>
          </ac:spMkLst>
        </pc:spChg>
        <pc:picChg chg="add mod ord">
          <ac:chgData name="Gavriella Roisman" userId="c91a0e18-f395-4451-8891-0e85186c72d2" providerId="ADAL" clId="{390CD9A8-63D6-4DFE-A73F-CD80D856630D}" dt="2022-06-09T18:49:23.926" v="295" actId="26606"/>
          <ac:picMkLst>
            <pc:docMk/>
            <pc:sldMk cId="2773973839" sldId="357"/>
            <ac:picMk id="4" creationId="{90C30893-9B53-56DB-B303-BDD2C5B94E28}"/>
          </ac:picMkLst>
        </pc:picChg>
        <pc:cxnChg chg="add del">
          <ac:chgData name="Gavriella Roisman" userId="c91a0e18-f395-4451-8891-0e85186c72d2" providerId="ADAL" clId="{390CD9A8-63D6-4DFE-A73F-CD80D856630D}" dt="2022-06-09T18:49:23.926" v="295" actId="26606"/>
          <ac:cxnSpMkLst>
            <pc:docMk/>
            <pc:sldMk cId="2773973839" sldId="357"/>
            <ac:cxnSpMk id="21" creationId="{067633D1-6EE6-4118-B9F0-B363477BEE7A}"/>
          </ac:cxnSpMkLst>
        </pc:cxnChg>
        <pc:cxnChg chg="add del">
          <ac:chgData name="Gavriella Roisman" userId="c91a0e18-f395-4451-8891-0e85186c72d2" providerId="ADAL" clId="{390CD9A8-63D6-4DFE-A73F-CD80D856630D}" dt="2022-06-09T18:49:23.926" v="295" actId="26606"/>
          <ac:cxnSpMkLst>
            <pc:docMk/>
            <pc:sldMk cId="2773973839" sldId="357"/>
            <ac:cxnSpMk id="23" creationId="{4AD7FFC6-42A9-49CB-B5E9-B3F6B038331B}"/>
          </ac:cxnSpMkLst>
        </pc:cxnChg>
        <pc:cxnChg chg="add">
          <ac:chgData name="Gavriella Roisman" userId="c91a0e18-f395-4451-8891-0e85186c72d2" providerId="ADAL" clId="{390CD9A8-63D6-4DFE-A73F-CD80D856630D}" dt="2022-06-09T18:49:23.926" v="295" actId="26606"/>
          <ac:cxnSpMkLst>
            <pc:docMk/>
            <pc:sldMk cId="2773973839" sldId="357"/>
            <ac:cxnSpMk id="30" creationId="{67182200-4859-4C8D-BCBB-55B245C28BA3}"/>
          </ac:cxnSpMkLst>
        </pc:cxnChg>
      </pc:sldChg>
      <pc:sldChg chg="del">
        <pc:chgData name="Gavriella Roisman" userId="c91a0e18-f395-4451-8891-0e85186c72d2" providerId="ADAL" clId="{390CD9A8-63D6-4DFE-A73F-CD80D856630D}" dt="2022-06-09T15:13:24.042" v="60" actId="47"/>
        <pc:sldMkLst>
          <pc:docMk/>
          <pc:sldMk cId="1233671337" sldId="358"/>
        </pc:sldMkLst>
      </pc:sldChg>
      <pc:sldChg chg="addSp delSp modSp mod ord setBg setClrOvrMap">
        <pc:chgData name="Gavriella Roisman" userId="c91a0e18-f395-4451-8891-0e85186c72d2" providerId="ADAL" clId="{390CD9A8-63D6-4DFE-A73F-CD80D856630D}" dt="2022-06-09T18:50:09.867" v="300" actId="26606"/>
        <pc:sldMkLst>
          <pc:docMk/>
          <pc:sldMk cId="389634836" sldId="359"/>
        </pc:sldMkLst>
        <pc:spChg chg="mod">
          <ac:chgData name="Gavriella Roisman" userId="c91a0e18-f395-4451-8891-0e85186c72d2" providerId="ADAL" clId="{390CD9A8-63D6-4DFE-A73F-CD80D856630D}" dt="2022-06-09T18:50:09.867" v="300" actId="26606"/>
          <ac:spMkLst>
            <pc:docMk/>
            <pc:sldMk cId="389634836" sldId="359"/>
            <ac:spMk id="3" creationId="{E424A748-EEFF-4E8D-973F-A7D03F980C72}"/>
          </ac:spMkLst>
        </pc:spChg>
        <pc:spChg chg="mod">
          <ac:chgData name="Gavriella Roisman" userId="c91a0e18-f395-4451-8891-0e85186c72d2" providerId="ADAL" clId="{390CD9A8-63D6-4DFE-A73F-CD80D856630D}" dt="2022-06-09T18:50:09.867" v="300" actId="26606"/>
          <ac:spMkLst>
            <pc:docMk/>
            <pc:sldMk cId="389634836" sldId="359"/>
            <ac:spMk id="7" creationId="{9B73A8F4-2D6A-40F3-8585-3F2208E72F7D}"/>
          </ac:spMkLst>
        </pc:spChg>
        <pc:spChg chg="del">
          <ac:chgData name="Gavriella Roisman" userId="c91a0e18-f395-4451-8891-0e85186c72d2" providerId="ADAL" clId="{390CD9A8-63D6-4DFE-A73F-CD80D856630D}" dt="2022-06-09T15:13:32.011" v="61" actId="26606"/>
          <ac:spMkLst>
            <pc:docMk/>
            <pc:sldMk cId="389634836" sldId="359"/>
            <ac:spMk id="12" creationId="{777A147A-9ED8-46B4-8660-1B3C2AA880B5}"/>
          </ac:spMkLst>
        </pc:spChg>
        <pc:spChg chg="del">
          <ac:chgData name="Gavriella Roisman" userId="c91a0e18-f395-4451-8891-0e85186c72d2" providerId="ADAL" clId="{390CD9A8-63D6-4DFE-A73F-CD80D856630D}" dt="2022-06-09T15:13:32.011" v="61" actId="26606"/>
          <ac:spMkLst>
            <pc:docMk/>
            <pc:sldMk cId="389634836" sldId="359"/>
            <ac:spMk id="14" creationId="{5D6C15A0-C087-4593-8414-2B4EC1CDC3DE}"/>
          </ac:spMkLst>
        </pc:spChg>
        <pc:spChg chg="add del">
          <ac:chgData name="Gavriella Roisman" userId="c91a0e18-f395-4451-8891-0e85186c72d2" providerId="ADAL" clId="{390CD9A8-63D6-4DFE-A73F-CD80D856630D}" dt="2022-06-09T18:50:01.552" v="298" actId="26606"/>
          <ac:spMkLst>
            <pc:docMk/>
            <pc:sldMk cId="389634836" sldId="359"/>
            <ac:spMk id="19" creationId="{E8A8EAB8-D2FF-444D-B34B-7D32F106AD0E}"/>
          </ac:spMkLst>
        </pc:spChg>
        <pc:spChg chg="add del">
          <ac:chgData name="Gavriella Roisman" userId="c91a0e18-f395-4451-8891-0e85186c72d2" providerId="ADAL" clId="{390CD9A8-63D6-4DFE-A73F-CD80D856630D}" dt="2022-06-09T18:50:09.867" v="300" actId="26606"/>
          <ac:spMkLst>
            <pc:docMk/>
            <pc:sldMk cId="389634836" sldId="359"/>
            <ac:spMk id="28" creationId="{56688E73-49B9-4052-A836-D248C825D70D}"/>
          </ac:spMkLst>
        </pc:spChg>
        <pc:spChg chg="add del">
          <ac:chgData name="Gavriella Roisman" userId="c91a0e18-f395-4451-8891-0e85186c72d2" providerId="ADAL" clId="{390CD9A8-63D6-4DFE-A73F-CD80D856630D}" dt="2022-06-09T18:50:09.867" v="300" actId="26606"/>
          <ac:spMkLst>
            <pc:docMk/>
            <pc:sldMk cId="389634836" sldId="359"/>
            <ac:spMk id="30" creationId="{5B6AEE0C-07FE-4154-BC7C-2F20530BC556}"/>
          </ac:spMkLst>
        </pc:spChg>
        <pc:spChg chg="add">
          <ac:chgData name="Gavriella Roisman" userId="c91a0e18-f395-4451-8891-0e85186c72d2" providerId="ADAL" clId="{390CD9A8-63D6-4DFE-A73F-CD80D856630D}" dt="2022-06-09T18:50:09.867" v="300" actId="26606"/>
          <ac:spMkLst>
            <pc:docMk/>
            <pc:sldMk cId="389634836" sldId="359"/>
            <ac:spMk id="35" creationId="{C5E6CFF1-2F42-4E10-9A97-F116F46F53FE}"/>
          </ac:spMkLst>
        </pc:spChg>
        <pc:picChg chg="add mod ord">
          <ac:chgData name="Gavriella Roisman" userId="c91a0e18-f395-4451-8891-0e85186c72d2" providerId="ADAL" clId="{390CD9A8-63D6-4DFE-A73F-CD80D856630D}" dt="2022-06-09T18:50:09.867" v="300" actId="26606"/>
          <ac:picMkLst>
            <pc:docMk/>
            <pc:sldMk cId="389634836" sldId="359"/>
            <ac:picMk id="4" creationId="{126EC071-41BC-9EA0-9E9A-D5C546F2F6A7}"/>
          </ac:picMkLst>
        </pc:picChg>
        <pc:cxnChg chg="add del">
          <ac:chgData name="Gavriella Roisman" userId="c91a0e18-f395-4451-8891-0e85186c72d2" providerId="ADAL" clId="{390CD9A8-63D6-4DFE-A73F-CD80D856630D}" dt="2022-06-09T18:50:01.552" v="298" actId="26606"/>
          <ac:cxnSpMkLst>
            <pc:docMk/>
            <pc:sldMk cId="389634836" sldId="359"/>
            <ac:cxnSpMk id="21" creationId="{067633D1-6EE6-4118-B9F0-B363477BEE7A}"/>
          </ac:cxnSpMkLst>
        </pc:cxnChg>
        <pc:cxnChg chg="add del">
          <ac:chgData name="Gavriella Roisman" userId="c91a0e18-f395-4451-8891-0e85186c72d2" providerId="ADAL" clId="{390CD9A8-63D6-4DFE-A73F-CD80D856630D}" dt="2022-06-09T18:50:01.552" v="298" actId="26606"/>
          <ac:cxnSpMkLst>
            <pc:docMk/>
            <pc:sldMk cId="389634836" sldId="359"/>
            <ac:cxnSpMk id="23" creationId="{4AD7FFC6-42A9-49CB-B5E9-B3F6B038331B}"/>
          </ac:cxnSpMkLst>
        </pc:cxnChg>
        <pc:cxnChg chg="add">
          <ac:chgData name="Gavriella Roisman" userId="c91a0e18-f395-4451-8891-0e85186c72d2" providerId="ADAL" clId="{390CD9A8-63D6-4DFE-A73F-CD80D856630D}" dt="2022-06-09T18:50:09.867" v="300" actId="26606"/>
          <ac:cxnSpMkLst>
            <pc:docMk/>
            <pc:sldMk cId="389634836" sldId="359"/>
            <ac:cxnSpMk id="37" creationId="{67182200-4859-4C8D-BCBB-55B245C28BA3}"/>
          </ac:cxnSpMkLst>
        </pc:cxnChg>
      </pc:sldChg>
      <pc:sldChg chg="ord">
        <pc:chgData name="Gavriella Roisman" userId="c91a0e18-f395-4451-8891-0e85186c72d2" providerId="ADAL" clId="{390CD9A8-63D6-4DFE-A73F-CD80D856630D}" dt="2022-06-09T15:18:28.377" v="95"/>
        <pc:sldMkLst>
          <pc:docMk/>
          <pc:sldMk cId="797052209" sldId="360"/>
        </pc:sldMkLst>
      </pc:sldChg>
      <pc:sldChg chg="del ord">
        <pc:chgData name="Gavriella Roisman" userId="c91a0e18-f395-4451-8891-0e85186c72d2" providerId="ADAL" clId="{390CD9A8-63D6-4DFE-A73F-CD80D856630D}" dt="2022-06-09T15:16:12.682" v="90" actId="47"/>
        <pc:sldMkLst>
          <pc:docMk/>
          <pc:sldMk cId="758632870" sldId="361"/>
        </pc:sldMkLst>
      </pc:sldChg>
      <pc:sldChg chg="addSp delSp modSp mod ord setBg setClrOvrMap">
        <pc:chgData name="Gavriella Roisman" userId="c91a0e18-f395-4451-8891-0e85186c72d2" providerId="ADAL" clId="{390CD9A8-63D6-4DFE-A73F-CD80D856630D}" dt="2022-06-09T18:51:09.149" v="303" actId="26606"/>
        <pc:sldMkLst>
          <pc:docMk/>
          <pc:sldMk cId="406992204" sldId="362"/>
        </pc:sldMkLst>
        <pc:spChg chg="mod">
          <ac:chgData name="Gavriella Roisman" userId="c91a0e18-f395-4451-8891-0e85186c72d2" providerId="ADAL" clId="{390CD9A8-63D6-4DFE-A73F-CD80D856630D}" dt="2022-06-09T18:51:09.149" v="303" actId="26606"/>
          <ac:spMkLst>
            <pc:docMk/>
            <pc:sldMk cId="406992204" sldId="362"/>
            <ac:spMk id="3" creationId="{E424A748-EEFF-4E8D-973F-A7D03F980C72}"/>
          </ac:spMkLst>
        </pc:spChg>
        <pc:spChg chg="mod">
          <ac:chgData name="Gavriella Roisman" userId="c91a0e18-f395-4451-8891-0e85186c72d2" providerId="ADAL" clId="{390CD9A8-63D6-4DFE-A73F-CD80D856630D}" dt="2022-06-09T18:51:09.149" v="303" actId="26606"/>
          <ac:spMkLst>
            <pc:docMk/>
            <pc:sldMk cId="406992204" sldId="362"/>
            <ac:spMk id="7" creationId="{A0C28C71-A104-4F22-AB0D-31D79F81BBFC}"/>
          </ac:spMkLst>
        </pc:spChg>
        <pc:spChg chg="del">
          <ac:chgData name="Gavriella Roisman" userId="c91a0e18-f395-4451-8891-0e85186c72d2" providerId="ADAL" clId="{390CD9A8-63D6-4DFE-A73F-CD80D856630D}" dt="2022-06-09T15:16:19.933" v="91" actId="26606"/>
          <ac:spMkLst>
            <pc:docMk/>
            <pc:sldMk cId="406992204" sldId="362"/>
            <ac:spMk id="12" creationId="{777A147A-9ED8-46B4-8660-1B3C2AA880B5}"/>
          </ac:spMkLst>
        </pc:spChg>
        <pc:spChg chg="del">
          <ac:chgData name="Gavriella Roisman" userId="c91a0e18-f395-4451-8891-0e85186c72d2" providerId="ADAL" clId="{390CD9A8-63D6-4DFE-A73F-CD80D856630D}" dt="2022-06-09T15:16:19.933" v="91" actId="26606"/>
          <ac:spMkLst>
            <pc:docMk/>
            <pc:sldMk cId="406992204" sldId="362"/>
            <ac:spMk id="14" creationId="{5D6C15A0-C087-4593-8414-2B4EC1CDC3DE}"/>
          </ac:spMkLst>
        </pc:spChg>
        <pc:spChg chg="add del">
          <ac:chgData name="Gavriella Roisman" userId="c91a0e18-f395-4451-8891-0e85186c72d2" providerId="ADAL" clId="{390CD9A8-63D6-4DFE-A73F-CD80D856630D}" dt="2022-06-09T18:50:18.850" v="301" actId="26606"/>
          <ac:spMkLst>
            <pc:docMk/>
            <pc:sldMk cId="406992204" sldId="362"/>
            <ac:spMk id="19" creationId="{E8A8EAB8-D2FF-444D-B34B-7D32F106AD0E}"/>
          </ac:spMkLst>
        </pc:spChg>
        <pc:spChg chg="add del">
          <ac:chgData name="Gavriella Roisman" userId="c91a0e18-f395-4451-8891-0e85186c72d2" providerId="ADAL" clId="{390CD9A8-63D6-4DFE-A73F-CD80D856630D}" dt="2022-06-09T18:51:09.149" v="303" actId="26606"/>
          <ac:spMkLst>
            <pc:docMk/>
            <pc:sldMk cId="406992204" sldId="362"/>
            <ac:spMk id="28" creationId="{AD72D4D1-076F-49D3-9889-EFC4F6D7CA66}"/>
          </ac:spMkLst>
        </pc:spChg>
        <pc:spChg chg="add">
          <ac:chgData name="Gavriella Roisman" userId="c91a0e18-f395-4451-8891-0e85186c72d2" providerId="ADAL" clId="{390CD9A8-63D6-4DFE-A73F-CD80D856630D}" dt="2022-06-09T18:51:09.149" v="303" actId="26606"/>
          <ac:spMkLst>
            <pc:docMk/>
            <pc:sldMk cId="406992204" sldId="362"/>
            <ac:spMk id="35" creationId="{C5E6CFF1-2F42-4E10-9A97-F116F46F53FE}"/>
          </ac:spMkLst>
        </pc:spChg>
        <pc:picChg chg="add mod ord">
          <ac:chgData name="Gavriella Roisman" userId="c91a0e18-f395-4451-8891-0e85186c72d2" providerId="ADAL" clId="{390CD9A8-63D6-4DFE-A73F-CD80D856630D}" dt="2022-06-09T18:51:09.149" v="303" actId="26606"/>
          <ac:picMkLst>
            <pc:docMk/>
            <pc:sldMk cId="406992204" sldId="362"/>
            <ac:picMk id="4" creationId="{4F62A7FB-E245-73C6-792C-B913B586C3C9}"/>
          </ac:picMkLst>
        </pc:picChg>
        <pc:cxnChg chg="add del">
          <ac:chgData name="Gavriella Roisman" userId="c91a0e18-f395-4451-8891-0e85186c72d2" providerId="ADAL" clId="{390CD9A8-63D6-4DFE-A73F-CD80D856630D}" dt="2022-06-09T18:50:18.850" v="301" actId="26606"/>
          <ac:cxnSpMkLst>
            <pc:docMk/>
            <pc:sldMk cId="406992204" sldId="362"/>
            <ac:cxnSpMk id="21" creationId="{067633D1-6EE6-4118-B9F0-B363477BEE7A}"/>
          </ac:cxnSpMkLst>
        </pc:cxnChg>
        <pc:cxnChg chg="add del">
          <ac:chgData name="Gavriella Roisman" userId="c91a0e18-f395-4451-8891-0e85186c72d2" providerId="ADAL" clId="{390CD9A8-63D6-4DFE-A73F-CD80D856630D}" dt="2022-06-09T18:50:18.850" v="301" actId="26606"/>
          <ac:cxnSpMkLst>
            <pc:docMk/>
            <pc:sldMk cId="406992204" sldId="362"/>
            <ac:cxnSpMk id="23" creationId="{4AD7FFC6-42A9-49CB-B5E9-B3F6B038331B}"/>
          </ac:cxnSpMkLst>
        </pc:cxnChg>
        <pc:cxnChg chg="add del">
          <ac:chgData name="Gavriella Roisman" userId="c91a0e18-f395-4451-8891-0e85186c72d2" providerId="ADAL" clId="{390CD9A8-63D6-4DFE-A73F-CD80D856630D}" dt="2022-06-09T18:51:09.149" v="303" actId="26606"/>
          <ac:cxnSpMkLst>
            <pc:docMk/>
            <pc:sldMk cId="406992204" sldId="362"/>
            <ac:cxnSpMk id="30" creationId="{2D72A2C9-F3CA-4216-8BAD-FA4C970C3C4E}"/>
          </ac:cxnSpMkLst>
        </pc:cxnChg>
        <pc:cxnChg chg="add">
          <ac:chgData name="Gavriella Roisman" userId="c91a0e18-f395-4451-8891-0e85186c72d2" providerId="ADAL" clId="{390CD9A8-63D6-4DFE-A73F-CD80D856630D}" dt="2022-06-09T18:51:09.149" v="303" actId="26606"/>
          <ac:cxnSpMkLst>
            <pc:docMk/>
            <pc:sldMk cId="406992204" sldId="362"/>
            <ac:cxnSpMk id="37" creationId="{67182200-4859-4C8D-BCBB-55B245C28BA3}"/>
          </ac:cxnSpMkLst>
        </pc:cxnChg>
      </pc:sldChg>
      <pc:sldChg chg="addSp delSp modSp mod ord setBg setClrOvrMap">
        <pc:chgData name="Gavriella Roisman" userId="c91a0e18-f395-4451-8891-0e85186c72d2" providerId="ADAL" clId="{390CD9A8-63D6-4DFE-A73F-CD80D856630D}" dt="2022-06-09T18:51:13.821" v="304" actId="26606"/>
        <pc:sldMkLst>
          <pc:docMk/>
          <pc:sldMk cId="2064874608" sldId="363"/>
        </pc:sldMkLst>
        <pc:spChg chg="mod">
          <ac:chgData name="Gavriella Roisman" userId="c91a0e18-f395-4451-8891-0e85186c72d2" providerId="ADAL" clId="{390CD9A8-63D6-4DFE-A73F-CD80D856630D}" dt="2022-06-09T18:51:13.821" v="304" actId="26606"/>
          <ac:spMkLst>
            <pc:docMk/>
            <pc:sldMk cId="2064874608" sldId="363"/>
            <ac:spMk id="3" creationId="{E424A748-EEFF-4E8D-973F-A7D03F980C72}"/>
          </ac:spMkLst>
        </pc:spChg>
        <pc:spChg chg="mod">
          <ac:chgData name="Gavriella Roisman" userId="c91a0e18-f395-4451-8891-0e85186c72d2" providerId="ADAL" clId="{390CD9A8-63D6-4DFE-A73F-CD80D856630D}" dt="2022-06-09T18:51:13.821" v="304" actId="26606"/>
          <ac:spMkLst>
            <pc:docMk/>
            <pc:sldMk cId="2064874608" sldId="363"/>
            <ac:spMk id="7" creationId="{A0C28C71-A104-4F22-AB0D-31D79F81BBFC}"/>
          </ac:spMkLst>
        </pc:spChg>
        <pc:spChg chg="del">
          <ac:chgData name="Gavriella Roisman" userId="c91a0e18-f395-4451-8891-0e85186c72d2" providerId="ADAL" clId="{390CD9A8-63D6-4DFE-A73F-CD80D856630D}" dt="2022-06-09T15:16:29.217" v="92" actId="26606"/>
          <ac:spMkLst>
            <pc:docMk/>
            <pc:sldMk cId="2064874608" sldId="363"/>
            <ac:spMk id="12" creationId="{777A147A-9ED8-46B4-8660-1B3C2AA880B5}"/>
          </ac:spMkLst>
        </pc:spChg>
        <pc:spChg chg="del">
          <ac:chgData name="Gavriella Roisman" userId="c91a0e18-f395-4451-8891-0e85186c72d2" providerId="ADAL" clId="{390CD9A8-63D6-4DFE-A73F-CD80D856630D}" dt="2022-06-09T15:16:29.217" v="92" actId="26606"/>
          <ac:spMkLst>
            <pc:docMk/>
            <pc:sldMk cId="2064874608" sldId="363"/>
            <ac:spMk id="14" creationId="{5D6C15A0-C087-4593-8414-2B4EC1CDC3DE}"/>
          </ac:spMkLst>
        </pc:spChg>
        <pc:spChg chg="add del">
          <ac:chgData name="Gavriella Roisman" userId="c91a0e18-f395-4451-8891-0e85186c72d2" providerId="ADAL" clId="{390CD9A8-63D6-4DFE-A73F-CD80D856630D}" dt="2022-06-09T18:51:13.821" v="304" actId="26606"/>
          <ac:spMkLst>
            <pc:docMk/>
            <pc:sldMk cId="2064874608" sldId="363"/>
            <ac:spMk id="19" creationId="{E8A8EAB8-D2FF-444D-B34B-7D32F106AD0E}"/>
          </ac:spMkLst>
        </pc:spChg>
        <pc:spChg chg="add">
          <ac:chgData name="Gavriella Roisman" userId="c91a0e18-f395-4451-8891-0e85186c72d2" providerId="ADAL" clId="{390CD9A8-63D6-4DFE-A73F-CD80D856630D}" dt="2022-06-09T18:51:13.821" v="304" actId="26606"/>
          <ac:spMkLst>
            <pc:docMk/>
            <pc:sldMk cId="2064874608" sldId="363"/>
            <ac:spMk id="28" creationId="{AD72D4D1-076F-49D3-9889-EFC4F6D7CA66}"/>
          </ac:spMkLst>
        </pc:spChg>
        <pc:cxnChg chg="add del">
          <ac:chgData name="Gavriella Roisman" userId="c91a0e18-f395-4451-8891-0e85186c72d2" providerId="ADAL" clId="{390CD9A8-63D6-4DFE-A73F-CD80D856630D}" dt="2022-06-09T18:51:13.821" v="304" actId="26606"/>
          <ac:cxnSpMkLst>
            <pc:docMk/>
            <pc:sldMk cId="2064874608" sldId="363"/>
            <ac:cxnSpMk id="21" creationId="{067633D1-6EE6-4118-B9F0-B363477BEE7A}"/>
          </ac:cxnSpMkLst>
        </pc:cxnChg>
        <pc:cxnChg chg="add del">
          <ac:chgData name="Gavriella Roisman" userId="c91a0e18-f395-4451-8891-0e85186c72d2" providerId="ADAL" clId="{390CD9A8-63D6-4DFE-A73F-CD80D856630D}" dt="2022-06-09T18:51:13.821" v="304" actId="26606"/>
          <ac:cxnSpMkLst>
            <pc:docMk/>
            <pc:sldMk cId="2064874608" sldId="363"/>
            <ac:cxnSpMk id="23" creationId="{4AD7FFC6-42A9-49CB-B5E9-B3F6B038331B}"/>
          </ac:cxnSpMkLst>
        </pc:cxnChg>
        <pc:cxnChg chg="add">
          <ac:chgData name="Gavriella Roisman" userId="c91a0e18-f395-4451-8891-0e85186c72d2" providerId="ADAL" clId="{390CD9A8-63D6-4DFE-A73F-CD80D856630D}" dt="2022-06-09T18:51:13.821" v="304" actId="26606"/>
          <ac:cxnSpMkLst>
            <pc:docMk/>
            <pc:sldMk cId="2064874608" sldId="363"/>
            <ac:cxnSpMk id="30" creationId="{2D72A2C9-F3CA-4216-8BAD-FA4C970C3C4E}"/>
          </ac:cxnSpMkLst>
        </pc:cxnChg>
      </pc:sldChg>
      <pc:sldChg chg="addSp delSp modSp mod ord setBg setClrOvrMap">
        <pc:chgData name="Gavriella Roisman" userId="c91a0e18-f395-4451-8891-0e85186c72d2" providerId="ADAL" clId="{390CD9A8-63D6-4DFE-A73F-CD80D856630D}" dt="2022-06-09T18:51:58.752" v="307" actId="26606"/>
        <pc:sldMkLst>
          <pc:docMk/>
          <pc:sldMk cId="1804502422" sldId="364"/>
        </pc:sldMkLst>
        <pc:spChg chg="mod">
          <ac:chgData name="Gavriella Roisman" userId="c91a0e18-f395-4451-8891-0e85186c72d2" providerId="ADAL" clId="{390CD9A8-63D6-4DFE-A73F-CD80D856630D}" dt="2022-06-09T18:51:58.752" v="307" actId="26606"/>
          <ac:spMkLst>
            <pc:docMk/>
            <pc:sldMk cId="1804502422" sldId="364"/>
            <ac:spMk id="3" creationId="{E424A748-EEFF-4E8D-973F-A7D03F980C72}"/>
          </ac:spMkLst>
        </pc:spChg>
        <pc:spChg chg="mod">
          <ac:chgData name="Gavriella Roisman" userId="c91a0e18-f395-4451-8891-0e85186c72d2" providerId="ADAL" clId="{390CD9A8-63D6-4DFE-A73F-CD80D856630D}" dt="2022-06-09T18:51:58.752" v="307" actId="26606"/>
          <ac:spMkLst>
            <pc:docMk/>
            <pc:sldMk cId="1804502422" sldId="364"/>
            <ac:spMk id="7" creationId="{84E6EC25-CC51-43E3-A4EF-98CA56751E51}"/>
          </ac:spMkLst>
        </pc:spChg>
        <pc:spChg chg="del">
          <ac:chgData name="Gavriella Roisman" userId="c91a0e18-f395-4451-8891-0e85186c72d2" providerId="ADAL" clId="{390CD9A8-63D6-4DFE-A73F-CD80D856630D}" dt="2022-06-09T15:16:37.570" v="93" actId="26606"/>
          <ac:spMkLst>
            <pc:docMk/>
            <pc:sldMk cId="1804502422" sldId="364"/>
            <ac:spMk id="12" creationId="{777A147A-9ED8-46B4-8660-1B3C2AA880B5}"/>
          </ac:spMkLst>
        </pc:spChg>
        <pc:spChg chg="del">
          <ac:chgData name="Gavriella Roisman" userId="c91a0e18-f395-4451-8891-0e85186c72d2" providerId="ADAL" clId="{390CD9A8-63D6-4DFE-A73F-CD80D856630D}" dt="2022-06-09T15:16:37.570" v="93" actId="26606"/>
          <ac:spMkLst>
            <pc:docMk/>
            <pc:sldMk cId="1804502422" sldId="364"/>
            <ac:spMk id="14" creationId="{5D6C15A0-C087-4593-8414-2B4EC1CDC3DE}"/>
          </ac:spMkLst>
        </pc:spChg>
        <pc:spChg chg="add del">
          <ac:chgData name="Gavriella Roisman" userId="c91a0e18-f395-4451-8891-0e85186c72d2" providerId="ADAL" clId="{390CD9A8-63D6-4DFE-A73F-CD80D856630D}" dt="2022-06-09T18:51:58.752" v="307" actId="26606"/>
          <ac:spMkLst>
            <pc:docMk/>
            <pc:sldMk cId="1804502422" sldId="364"/>
            <ac:spMk id="19" creationId="{E8A8EAB8-D2FF-444D-B34B-7D32F106AD0E}"/>
          </ac:spMkLst>
        </pc:spChg>
        <pc:spChg chg="add del">
          <ac:chgData name="Gavriella Roisman" userId="c91a0e18-f395-4451-8891-0e85186c72d2" providerId="ADAL" clId="{390CD9A8-63D6-4DFE-A73F-CD80D856630D}" dt="2022-06-09T18:51:58.735" v="306" actId="26606"/>
          <ac:spMkLst>
            <pc:docMk/>
            <pc:sldMk cId="1804502422" sldId="364"/>
            <ac:spMk id="28" creationId="{AD72D4D1-076F-49D3-9889-EFC4F6D7CA66}"/>
          </ac:spMkLst>
        </pc:spChg>
        <pc:spChg chg="add">
          <ac:chgData name="Gavriella Roisman" userId="c91a0e18-f395-4451-8891-0e85186c72d2" providerId="ADAL" clId="{390CD9A8-63D6-4DFE-A73F-CD80D856630D}" dt="2022-06-09T18:51:58.752" v="307" actId="26606"/>
          <ac:spMkLst>
            <pc:docMk/>
            <pc:sldMk cId="1804502422" sldId="364"/>
            <ac:spMk id="29" creationId="{C5E6CFF1-2F42-4E10-9A97-F116F46F53FE}"/>
          </ac:spMkLst>
        </pc:spChg>
        <pc:picChg chg="add">
          <ac:chgData name="Gavriella Roisman" userId="c91a0e18-f395-4451-8891-0e85186c72d2" providerId="ADAL" clId="{390CD9A8-63D6-4DFE-A73F-CD80D856630D}" dt="2022-06-09T18:51:58.752" v="307" actId="26606"/>
          <ac:picMkLst>
            <pc:docMk/>
            <pc:sldMk cId="1804502422" sldId="364"/>
            <ac:picMk id="25" creationId="{2EA8F924-7098-D5C8-2F6D-6EB9641063B4}"/>
          </ac:picMkLst>
        </pc:picChg>
        <pc:cxnChg chg="add del">
          <ac:chgData name="Gavriella Roisman" userId="c91a0e18-f395-4451-8891-0e85186c72d2" providerId="ADAL" clId="{390CD9A8-63D6-4DFE-A73F-CD80D856630D}" dt="2022-06-09T18:51:58.752" v="307" actId="26606"/>
          <ac:cxnSpMkLst>
            <pc:docMk/>
            <pc:sldMk cId="1804502422" sldId="364"/>
            <ac:cxnSpMk id="21" creationId="{067633D1-6EE6-4118-B9F0-B363477BEE7A}"/>
          </ac:cxnSpMkLst>
        </pc:cxnChg>
        <pc:cxnChg chg="add del">
          <ac:chgData name="Gavriella Roisman" userId="c91a0e18-f395-4451-8891-0e85186c72d2" providerId="ADAL" clId="{390CD9A8-63D6-4DFE-A73F-CD80D856630D}" dt="2022-06-09T18:51:58.752" v="307" actId="26606"/>
          <ac:cxnSpMkLst>
            <pc:docMk/>
            <pc:sldMk cId="1804502422" sldId="364"/>
            <ac:cxnSpMk id="23" creationId="{4AD7FFC6-42A9-49CB-B5E9-B3F6B038331B}"/>
          </ac:cxnSpMkLst>
        </pc:cxnChg>
        <pc:cxnChg chg="add del">
          <ac:chgData name="Gavriella Roisman" userId="c91a0e18-f395-4451-8891-0e85186c72d2" providerId="ADAL" clId="{390CD9A8-63D6-4DFE-A73F-CD80D856630D}" dt="2022-06-09T18:51:58.735" v="306" actId="26606"/>
          <ac:cxnSpMkLst>
            <pc:docMk/>
            <pc:sldMk cId="1804502422" sldId="364"/>
            <ac:cxnSpMk id="30" creationId="{2D72A2C9-F3CA-4216-8BAD-FA4C970C3C4E}"/>
          </ac:cxnSpMkLst>
        </pc:cxnChg>
        <pc:cxnChg chg="add">
          <ac:chgData name="Gavriella Roisman" userId="c91a0e18-f395-4451-8891-0e85186c72d2" providerId="ADAL" clId="{390CD9A8-63D6-4DFE-A73F-CD80D856630D}" dt="2022-06-09T18:51:58.752" v="307" actId="26606"/>
          <ac:cxnSpMkLst>
            <pc:docMk/>
            <pc:sldMk cId="1804502422" sldId="364"/>
            <ac:cxnSpMk id="31" creationId="{67182200-4859-4C8D-BCBB-55B245C28BA3}"/>
          </ac:cxnSpMkLst>
        </pc:cxnChg>
      </pc:sldChg>
      <pc:sldChg chg="del">
        <pc:chgData name="Gavriella Roisman" userId="c91a0e18-f395-4451-8891-0e85186c72d2" providerId="ADAL" clId="{390CD9A8-63D6-4DFE-A73F-CD80D856630D}" dt="2022-06-09T15:15:27.897" v="80" actId="47"/>
        <pc:sldMkLst>
          <pc:docMk/>
          <pc:sldMk cId="609164152" sldId="365"/>
        </pc:sldMkLst>
      </pc:sldChg>
      <pc:sldChg chg="del">
        <pc:chgData name="Gavriella Roisman" userId="c91a0e18-f395-4451-8891-0e85186c72d2" providerId="ADAL" clId="{390CD9A8-63D6-4DFE-A73F-CD80D856630D}" dt="2022-06-09T15:15:31.858" v="81" actId="47"/>
        <pc:sldMkLst>
          <pc:docMk/>
          <pc:sldMk cId="1750963698" sldId="366"/>
        </pc:sldMkLst>
      </pc:sldChg>
      <pc:sldChg chg="del">
        <pc:chgData name="Gavriella Roisman" userId="c91a0e18-f395-4451-8891-0e85186c72d2" providerId="ADAL" clId="{390CD9A8-63D6-4DFE-A73F-CD80D856630D}" dt="2022-06-09T15:15:33.852" v="82" actId="47"/>
        <pc:sldMkLst>
          <pc:docMk/>
          <pc:sldMk cId="3873238955" sldId="367"/>
        </pc:sldMkLst>
      </pc:sldChg>
      <pc:sldChg chg="addSp delSp modSp mod ord setBg setClrOvrMap">
        <pc:chgData name="Gavriella Roisman" userId="c91a0e18-f395-4451-8891-0e85186c72d2" providerId="ADAL" clId="{390CD9A8-63D6-4DFE-A73F-CD80D856630D}" dt="2022-06-09T15:18:28.377" v="95"/>
        <pc:sldMkLst>
          <pc:docMk/>
          <pc:sldMk cId="2154717554" sldId="368"/>
        </pc:sldMkLst>
        <pc:spChg chg="mod">
          <ac:chgData name="Gavriella Roisman" userId="c91a0e18-f395-4451-8891-0e85186c72d2" providerId="ADAL" clId="{390CD9A8-63D6-4DFE-A73F-CD80D856630D}" dt="2022-06-09T15:14:43.750" v="74" actId="26606"/>
          <ac:spMkLst>
            <pc:docMk/>
            <pc:sldMk cId="2154717554" sldId="368"/>
            <ac:spMk id="4" creationId="{90491DCD-CD0A-481A-8BA8-AF0C20CE8B17}"/>
          </ac:spMkLst>
        </pc:spChg>
        <pc:spChg chg="mod">
          <ac:chgData name="Gavriella Roisman" userId="c91a0e18-f395-4451-8891-0e85186c72d2" providerId="ADAL" clId="{390CD9A8-63D6-4DFE-A73F-CD80D856630D}" dt="2022-06-09T15:14:43.750" v="74" actId="26606"/>
          <ac:spMkLst>
            <pc:docMk/>
            <pc:sldMk cId="2154717554" sldId="368"/>
            <ac:spMk id="7" creationId="{478D68C7-C655-4C5D-8CFB-3AEFB663991A}"/>
          </ac:spMkLst>
        </pc:spChg>
        <pc:spChg chg="del">
          <ac:chgData name="Gavriella Roisman" userId="c91a0e18-f395-4451-8891-0e85186c72d2" providerId="ADAL" clId="{390CD9A8-63D6-4DFE-A73F-CD80D856630D}" dt="2022-06-09T15:14:07.718" v="66" actId="26606"/>
          <ac:spMkLst>
            <pc:docMk/>
            <pc:sldMk cId="2154717554" sldId="368"/>
            <ac:spMk id="11" creationId="{87CC2527-562A-4F69-B487-4371E5B243E7}"/>
          </ac:spMkLst>
        </pc:spChg>
        <pc:spChg chg="add del">
          <ac:chgData name="Gavriella Roisman" userId="c91a0e18-f395-4451-8891-0e85186c72d2" providerId="ADAL" clId="{390CD9A8-63D6-4DFE-A73F-CD80D856630D}" dt="2022-06-09T15:14:43.750" v="74" actId="26606"/>
          <ac:spMkLst>
            <pc:docMk/>
            <pc:sldMk cId="2154717554" sldId="368"/>
            <ac:spMk id="17" creationId="{657F69E0-C4B0-4BEC-A689-4F8D877F05D4}"/>
          </ac:spMkLst>
        </pc:spChg>
        <pc:spChg chg="add del">
          <ac:chgData name="Gavriella Roisman" userId="c91a0e18-f395-4451-8891-0e85186c72d2" providerId="ADAL" clId="{390CD9A8-63D6-4DFE-A73F-CD80D856630D}" dt="2022-06-09T15:14:43.750" v="74" actId="26606"/>
          <ac:spMkLst>
            <pc:docMk/>
            <pc:sldMk cId="2154717554" sldId="368"/>
            <ac:spMk id="19" creationId="{9F6380B4-6A1C-481E-8408-B4E6C75B9B81}"/>
          </ac:spMkLst>
        </pc:spChg>
        <pc:spChg chg="add">
          <ac:chgData name="Gavriella Roisman" userId="c91a0e18-f395-4451-8891-0e85186c72d2" providerId="ADAL" clId="{390CD9A8-63D6-4DFE-A73F-CD80D856630D}" dt="2022-06-09T15:14:43.750" v="74" actId="26606"/>
          <ac:spMkLst>
            <pc:docMk/>
            <pc:sldMk cId="2154717554" sldId="368"/>
            <ac:spMk id="24" creationId="{C1DD1A8A-57D5-4A81-AD04-532B043C5611}"/>
          </ac:spMkLst>
        </pc:spChg>
        <pc:spChg chg="add">
          <ac:chgData name="Gavriella Roisman" userId="c91a0e18-f395-4451-8891-0e85186c72d2" providerId="ADAL" clId="{390CD9A8-63D6-4DFE-A73F-CD80D856630D}" dt="2022-06-09T15:14:43.750" v="74" actId="26606"/>
          <ac:spMkLst>
            <pc:docMk/>
            <pc:sldMk cId="2154717554" sldId="368"/>
            <ac:spMk id="26" creationId="{007891EC-4501-44ED-A8C8-B11B6DB767AB}"/>
          </ac:spMkLst>
        </pc:spChg>
        <pc:picChg chg="mod">
          <ac:chgData name="Gavriella Roisman" userId="c91a0e18-f395-4451-8891-0e85186c72d2" providerId="ADAL" clId="{390CD9A8-63D6-4DFE-A73F-CD80D856630D}" dt="2022-06-09T15:14:43.750" v="74" actId="26606"/>
          <ac:picMkLst>
            <pc:docMk/>
            <pc:sldMk cId="2154717554" sldId="368"/>
            <ac:picMk id="9" creationId="{EEF0B619-4512-4967-B45F-3F4D7BEE6178}"/>
          </ac:picMkLst>
        </pc:picChg>
        <pc:cxnChg chg="del">
          <ac:chgData name="Gavriella Roisman" userId="c91a0e18-f395-4451-8891-0e85186c72d2" providerId="ADAL" clId="{390CD9A8-63D6-4DFE-A73F-CD80D856630D}" dt="2022-06-09T15:14:07.718" v="66" actId="26606"/>
          <ac:cxnSpMkLst>
            <pc:docMk/>
            <pc:sldMk cId="2154717554" sldId="368"/>
            <ac:cxnSpMk id="12" creationId="{BCDAEC91-5BCE-4B55-9CC0-43EF94CB734B}"/>
          </ac:cxnSpMkLst>
        </pc:cxnChg>
      </pc:sldChg>
      <pc:sldChg chg="addSp delSp modSp mod ord setBg">
        <pc:chgData name="Gavriella Roisman" userId="c91a0e18-f395-4451-8891-0e85186c72d2" providerId="ADAL" clId="{390CD9A8-63D6-4DFE-A73F-CD80D856630D}" dt="2022-06-09T15:18:28.377" v="95"/>
        <pc:sldMkLst>
          <pc:docMk/>
          <pc:sldMk cId="2121176647" sldId="369"/>
        </pc:sldMkLst>
        <pc:spChg chg="mod">
          <ac:chgData name="Gavriella Roisman" userId="c91a0e18-f395-4451-8891-0e85186c72d2" providerId="ADAL" clId="{390CD9A8-63D6-4DFE-A73F-CD80D856630D}" dt="2022-06-09T15:14:26.954" v="69" actId="26606"/>
          <ac:spMkLst>
            <pc:docMk/>
            <pc:sldMk cId="2121176647" sldId="369"/>
            <ac:spMk id="4" creationId="{90491DCD-CD0A-481A-8BA8-AF0C20CE8B17}"/>
          </ac:spMkLst>
        </pc:spChg>
        <pc:spChg chg="mod">
          <ac:chgData name="Gavriella Roisman" userId="c91a0e18-f395-4451-8891-0e85186c72d2" providerId="ADAL" clId="{390CD9A8-63D6-4DFE-A73F-CD80D856630D}" dt="2022-06-09T15:14:26.954" v="69" actId="26606"/>
          <ac:spMkLst>
            <pc:docMk/>
            <pc:sldMk cId="2121176647" sldId="369"/>
            <ac:spMk id="5" creationId="{DF4F167F-9EE2-45CC-86A2-BD18FB1B606B}"/>
          </ac:spMkLst>
        </pc:spChg>
        <pc:spChg chg="del">
          <ac:chgData name="Gavriella Roisman" userId="c91a0e18-f395-4451-8891-0e85186c72d2" providerId="ADAL" clId="{390CD9A8-63D6-4DFE-A73F-CD80D856630D}" dt="2022-06-09T15:14:26.954" v="69" actId="26606"/>
          <ac:spMkLst>
            <pc:docMk/>
            <pc:sldMk cId="2121176647" sldId="369"/>
            <ac:spMk id="14" creationId="{87CC2527-562A-4F69-B487-4371E5B243E7}"/>
          </ac:spMkLst>
        </pc:spChg>
        <pc:spChg chg="add">
          <ac:chgData name="Gavriella Roisman" userId="c91a0e18-f395-4451-8891-0e85186c72d2" providerId="ADAL" clId="{390CD9A8-63D6-4DFE-A73F-CD80D856630D}" dt="2022-06-09T15:14:26.954" v="69" actId="26606"/>
          <ac:spMkLst>
            <pc:docMk/>
            <pc:sldMk cId="2121176647" sldId="369"/>
            <ac:spMk id="21" creationId="{C1DD1A8A-57D5-4A81-AD04-532B043C5611}"/>
          </ac:spMkLst>
        </pc:spChg>
        <pc:spChg chg="add">
          <ac:chgData name="Gavriella Roisman" userId="c91a0e18-f395-4451-8891-0e85186c72d2" providerId="ADAL" clId="{390CD9A8-63D6-4DFE-A73F-CD80D856630D}" dt="2022-06-09T15:14:26.954" v="69" actId="26606"/>
          <ac:spMkLst>
            <pc:docMk/>
            <pc:sldMk cId="2121176647" sldId="369"/>
            <ac:spMk id="23" creationId="{007891EC-4501-44ED-A8C8-B11B6DB767AB}"/>
          </ac:spMkLst>
        </pc:spChg>
        <pc:picChg chg="mod">
          <ac:chgData name="Gavriella Roisman" userId="c91a0e18-f395-4451-8891-0e85186c72d2" providerId="ADAL" clId="{390CD9A8-63D6-4DFE-A73F-CD80D856630D}" dt="2022-06-09T15:14:26.954" v="69" actId="26606"/>
          <ac:picMkLst>
            <pc:docMk/>
            <pc:sldMk cId="2121176647" sldId="369"/>
            <ac:picMk id="9" creationId="{EEF0B619-4512-4967-B45F-3F4D7BEE6178}"/>
          </ac:picMkLst>
        </pc:picChg>
        <pc:cxnChg chg="del">
          <ac:chgData name="Gavriella Roisman" userId="c91a0e18-f395-4451-8891-0e85186c72d2" providerId="ADAL" clId="{390CD9A8-63D6-4DFE-A73F-CD80D856630D}" dt="2022-06-09T15:14:26.954" v="69" actId="26606"/>
          <ac:cxnSpMkLst>
            <pc:docMk/>
            <pc:sldMk cId="2121176647" sldId="369"/>
            <ac:cxnSpMk id="16" creationId="{BCDAEC91-5BCE-4B55-9CC0-43EF94CB734B}"/>
          </ac:cxnSpMkLst>
        </pc:cxnChg>
      </pc:sldChg>
      <pc:sldChg chg="addSp delSp modSp mod ord setBg">
        <pc:chgData name="Gavriella Roisman" userId="c91a0e18-f395-4451-8891-0e85186c72d2" providerId="ADAL" clId="{390CD9A8-63D6-4DFE-A73F-CD80D856630D}" dt="2022-06-09T15:18:28.377" v="95"/>
        <pc:sldMkLst>
          <pc:docMk/>
          <pc:sldMk cId="2812653813" sldId="370"/>
        </pc:sldMkLst>
        <pc:spChg chg="mod">
          <ac:chgData name="Gavriella Roisman" userId="c91a0e18-f395-4451-8891-0e85186c72d2" providerId="ADAL" clId="{390CD9A8-63D6-4DFE-A73F-CD80D856630D}" dt="2022-06-09T15:14:55.524" v="75" actId="26606"/>
          <ac:spMkLst>
            <pc:docMk/>
            <pc:sldMk cId="2812653813" sldId="370"/>
            <ac:spMk id="4" creationId="{90491DCD-CD0A-481A-8BA8-AF0C20CE8B17}"/>
          </ac:spMkLst>
        </pc:spChg>
        <pc:spChg chg="mod">
          <ac:chgData name="Gavriella Roisman" userId="c91a0e18-f395-4451-8891-0e85186c72d2" providerId="ADAL" clId="{390CD9A8-63D6-4DFE-A73F-CD80D856630D}" dt="2022-06-09T15:14:55.524" v="75" actId="26606"/>
          <ac:spMkLst>
            <pc:docMk/>
            <pc:sldMk cId="2812653813" sldId="370"/>
            <ac:spMk id="5" creationId="{57F8446A-43C3-4B1A-A09B-21D239694AE9}"/>
          </ac:spMkLst>
        </pc:spChg>
        <pc:spChg chg="del">
          <ac:chgData name="Gavriella Roisman" userId="c91a0e18-f395-4451-8891-0e85186c72d2" providerId="ADAL" clId="{390CD9A8-63D6-4DFE-A73F-CD80D856630D}" dt="2022-06-09T15:14:55.524" v="75" actId="26606"/>
          <ac:spMkLst>
            <pc:docMk/>
            <pc:sldMk cId="2812653813" sldId="370"/>
            <ac:spMk id="11" creationId="{87CC2527-562A-4F69-B487-4371E5B243E7}"/>
          </ac:spMkLst>
        </pc:spChg>
        <pc:spChg chg="add">
          <ac:chgData name="Gavriella Roisman" userId="c91a0e18-f395-4451-8891-0e85186c72d2" providerId="ADAL" clId="{390CD9A8-63D6-4DFE-A73F-CD80D856630D}" dt="2022-06-09T15:14:55.524" v="75" actId="26606"/>
          <ac:spMkLst>
            <pc:docMk/>
            <pc:sldMk cId="2812653813" sldId="370"/>
            <ac:spMk id="18" creationId="{C1DD1A8A-57D5-4A81-AD04-532B043C5611}"/>
          </ac:spMkLst>
        </pc:spChg>
        <pc:spChg chg="add">
          <ac:chgData name="Gavriella Roisman" userId="c91a0e18-f395-4451-8891-0e85186c72d2" providerId="ADAL" clId="{390CD9A8-63D6-4DFE-A73F-CD80D856630D}" dt="2022-06-09T15:14:55.524" v="75" actId="26606"/>
          <ac:spMkLst>
            <pc:docMk/>
            <pc:sldMk cId="2812653813" sldId="370"/>
            <ac:spMk id="20" creationId="{007891EC-4501-44ED-A8C8-B11B6DB767AB}"/>
          </ac:spMkLst>
        </pc:spChg>
        <pc:picChg chg="mod">
          <ac:chgData name="Gavriella Roisman" userId="c91a0e18-f395-4451-8891-0e85186c72d2" providerId="ADAL" clId="{390CD9A8-63D6-4DFE-A73F-CD80D856630D}" dt="2022-06-09T15:14:55.524" v="75" actId="26606"/>
          <ac:picMkLst>
            <pc:docMk/>
            <pc:sldMk cId="2812653813" sldId="370"/>
            <ac:picMk id="6" creationId="{86A0F279-6EB1-4A11-B10B-8CC14AFE5AD9}"/>
          </ac:picMkLst>
        </pc:picChg>
        <pc:cxnChg chg="del">
          <ac:chgData name="Gavriella Roisman" userId="c91a0e18-f395-4451-8891-0e85186c72d2" providerId="ADAL" clId="{390CD9A8-63D6-4DFE-A73F-CD80D856630D}" dt="2022-06-09T15:14:55.524" v="75" actId="26606"/>
          <ac:cxnSpMkLst>
            <pc:docMk/>
            <pc:sldMk cId="2812653813" sldId="370"/>
            <ac:cxnSpMk id="13" creationId="{BCDAEC91-5BCE-4B55-9CC0-43EF94CB734B}"/>
          </ac:cxnSpMkLst>
        </pc:cxnChg>
      </pc:sldChg>
      <pc:sldChg chg="del">
        <pc:chgData name="Gavriella Roisman" userId="c91a0e18-f395-4451-8891-0e85186c72d2" providerId="ADAL" clId="{390CD9A8-63D6-4DFE-A73F-CD80D856630D}" dt="2022-06-09T15:15:35.626" v="83" actId="47"/>
        <pc:sldMkLst>
          <pc:docMk/>
          <pc:sldMk cId="3445064549" sldId="371"/>
        </pc:sldMkLst>
      </pc:sldChg>
      <pc:sldChg chg="ord">
        <pc:chgData name="Gavriella Roisman" userId="c91a0e18-f395-4451-8891-0e85186c72d2" providerId="ADAL" clId="{390CD9A8-63D6-4DFE-A73F-CD80D856630D}" dt="2022-06-09T15:18:28.377" v="95"/>
        <pc:sldMkLst>
          <pc:docMk/>
          <pc:sldMk cId="477802725" sldId="372"/>
        </pc:sldMkLst>
      </pc:sldChg>
      <pc:sldChg chg="add del">
        <pc:chgData name="Gavriella Roisman" userId="c91a0e18-f395-4451-8891-0e85186c72d2" providerId="ADAL" clId="{390CD9A8-63D6-4DFE-A73F-CD80D856630D}" dt="2022-06-09T15:09:35.886" v="16" actId="2890"/>
        <pc:sldMkLst>
          <pc:docMk/>
          <pc:sldMk cId="2750690796" sldId="373"/>
        </pc:sldMkLst>
      </pc:sldChg>
      <pc:sldChg chg="addSp delSp modSp add mod ord setBg modAnim setClrOvrMap">
        <pc:chgData name="Gavriella Roisman" userId="c91a0e18-f395-4451-8891-0e85186c72d2" providerId="ADAL" clId="{390CD9A8-63D6-4DFE-A73F-CD80D856630D}" dt="2022-06-09T18:46:15.596" v="279" actId="26606"/>
        <pc:sldMkLst>
          <pc:docMk/>
          <pc:sldMk cId="3667763277" sldId="373"/>
        </pc:sldMkLst>
        <pc:spChg chg="mod">
          <ac:chgData name="Gavriella Roisman" userId="c91a0e18-f395-4451-8891-0e85186c72d2" providerId="ADAL" clId="{390CD9A8-63D6-4DFE-A73F-CD80D856630D}" dt="2022-06-09T18:46:15.596" v="279" actId="26606"/>
          <ac:spMkLst>
            <pc:docMk/>
            <pc:sldMk cId="3667763277" sldId="373"/>
            <ac:spMk id="2" creationId="{0A0E9528-72F6-4874-AFF0-03819FEE3003}"/>
          </ac:spMkLst>
        </pc:spChg>
        <pc:spChg chg="mod">
          <ac:chgData name="Gavriella Roisman" userId="c91a0e18-f395-4451-8891-0e85186c72d2" providerId="ADAL" clId="{390CD9A8-63D6-4DFE-A73F-CD80D856630D}" dt="2022-06-09T18:46:15.596" v="279" actId="26606"/>
          <ac:spMkLst>
            <pc:docMk/>
            <pc:sldMk cId="3667763277" sldId="373"/>
            <ac:spMk id="3" creationId="{E424A748-EEFF-4E8D-973F-A7D03F980C72}"/>
          </ac:spMkLst>
        </pc:spChg>
        <pc:spChg chg="add del">
          <ac:chgData name="Gavriella Roisman" userId="c91a0e18-f395-4451-8891-0e85186c72d2" providerId="ADAL" clId="{390CD9A8-63D6-4DFE-A73F-CD80D856630D}" dt="2022-06-09T18:46:15.596" v="279" actId="26606"/>
          <ac:spMkLst>
            <pc:docMk/>
            <pc:sldMk cId="3667763277" sldId="373"/>
            <ac:spMk id="32" creationId="{E8A8EAB8-D2FF-444D-B34B-7D32F106AD0E}"/>
          </ac:spMkLst>
        </pc:spChg>
        <pc:spChg chg="add del">
          <ac:chgData name="Gavriella Roisman" userId="c91a0e18-f395-4451-8891-0e85186c72d2" providerId="ADAL" clId="{390CD9A8-63D6-4DFE-A73F-CD80D856630D}" dt="2022-06-09T18:46:15.588" v="278" actId="26606"/>
          <ac:spMkLst>
            <pc:docMk/>
            <pc:sldMk cId="3667763277" sldId="373"/>
            <ac:spMk id="41" creationId="{AD72D4D1-076F-49D3-9889-EFC4F6D7CA66}"/>
          </ac:spMkLst>
        </pc:spChg>
        <pc:spChg chg="add">
          <ac:chgData name="Gavriella Roisman" userId="c91a0e18-f395-4451-8891-0e85186c72d2" providerId="ADAL" clId="{390CD9A8-63D6-4DFE-A73F-CD80D856630D}" dt="2022-06-09T18:46:15.596" v="279" actId="26606"/>
          <ac:spMkLst>
            <pc:docMk/>
            <pc:sldMk cId="3667763277" sldId="373"/>
            <ac:spMk id="42" creationId="{C5E6CFF1-2F42-4E10-9A97-F116F46F53FE}"/>
          </ac:spMkLst>
        </pc:spChg>
        <pc:picChg chg="add">
          <ac:chgData name="Gavriella Roisman" userId="c91a0e18-f395-4451-8891-0e85186c72d2" providerId="ADAL" clId="{390CD9A8-63D6-4DFE-A73F-CD80D856630D}" dt="2022-06-09T18:46:15.596" v="279" actId="26606"/>
          <ac:picMkLst>
            <pc:docMk/>
            <pc:sldMk cId="3667763277" sldId="373"/>
            <ac:picMk id="38" creationId="{0BD82D51-6ECF-4644-7306-595BD43EDA15}"/>
          </ac:picMkLst>
        </pc:picChg>
        <pc:cxnChg chg="add del">
          <ac:chgData name="Gavriella Roisman" userId="c91a0e18-f395-4451-8891-0e85186c72d2" providerId="ADAL" clId="{390CD9A8-63D6-4DFE-A73F-CD80D856630D}" dt="2022-06-09T18:46:15.596" v="279" actId="26606"/>
          <ac:cxnSpMkLst>
            <pc:docMk/>
            <pc:sldMk cId="3667763277" sldId="373"/>
            <ac:cxnSpMk id="34" creationId="{067633D1-6EE6-4118-B9F0-B363477BEE7A}"/>
          </ac:cxnSpMkLst>
        </pc:cxnChg>
        <pc:cxnChg chg="add del">
          <ac:chgData name="Gavriella Roisman" userId="c91a0e18-f395-4451-8891-0e85186c72d2" providerId="ADAL" clId="{390CD9A8-63D6-4DFE-A73F-CD80D856630D}" dt="2022-06-09T18:46:15.596" v="279" actId="26606"/>
          <ac:cxnSpMkLst>
            <pc:docMk/>
            <pc:sldMk cId="3667763277" sldId="373"/>
            <ac:cxnSpMk id="36" creationId="{4AD7FFC6-42A9-49CB-B5E9-B3F6B038331B}"/>
          </ac:cxnSpMkLst>
        </pc:cxnChg>
        <pc:cxnChg chg="add del">
          <ac:chgData name="Gavriella Roisman" userId="c91a0e18-f395-4451-8891-0e85186c72d2" providerId="ADAL" clId="{390CD9A8-63D6-4DFE-A73F-CD80D856630D}" dt="2022-06-09T18:46:15.588" v="278" actId="26606"/>
          <ac:cxnSpMkLst>
            <pc:docMk/>
            <pc:sldMk cId="3667763277" sldId="373"/>
            <ac:cxnSpMk id="43" creationId="{2D72A2C9-F3CA-4216-8BAD-FA4C970C3C4E}"/>
          </ac:cxnSpMkLst>
        </pc:cxnChg>
        <pc:cxnChg chg="add">
          <ac:chgData name="Gavriella Roisman" userId="c91a0e18-f395-4451-8891-0e85186c72d2" providerId="ADAL" clId="{390CD9A8-63D6-4DFE-A73F-CD80D856630D}" dt="2022-06-09T18:46:15.596" v="279" actId="26606"/>
          <ac:cxnSpMkLst>
            <pc:docMk/>
            <pc:sldMk cId="3667763277" sldId="373"/>
            <ac:cxnSpMk id="44" creationId="{67182200-4859-4C8D-BCBB-55B245C28BA3}"/>
          </ac:cxnSpMkLst>
        </pc:cxnChg>
      </pc:sldChg>
      <pc:sldChg chg="addSp delSp modSp add mod ord setBg modAnim setClrOvrMap">
        <pc:chgData name="Gavriella Roisman" userId="c91a0e18-f395-4451-8891-0e85186c72d2" providerId="ADAL" clId="{390CD9A8-63D6-4DFE-A73F-CD80D856630D}" dt="2022-06-09T18:46:25.159" v="280" actId="26606"/>
        <pc:sldMkLst>
          <pc:docMk/>
          <pc:sldMk cId="985694191" sldId="374"/>
        </pc:sldMkLst>
        <pc:spChg chg="mod">
          <ac:chgData name="Gavriella Roisman" userId="c91a0e18-f395-4451-8891-0e85186c72d2" providerId="ADAL" clId="{390CD9A8-63D6-4DFE-A73F-CD80D856630D}" dt="2022-06-09T18:46:25.159" v="280" actId="26606"/>
          <ac:spMkLst>
            <pc:docMk/>
            <pc:sldMk cId="985694191" sldId="374"/>
            <ac:spMk id="2" creationId="{0A0E9528-72F6-4874-AFF0-03819FEE3003}"/>
          </ac:spMkLst>
        </pc:spChg>
        <pc:spChg chg="mod">
          <ac:chgData name="Gavriella Roisman" userId="c91a0e18-f395-4451-8891-0e85186c72d2" providerId="ADAL" clId="{390CD9A8-63D6-4DFE-A73F-CD80D856630D}" dt="2022-06-09T18:46:25.159" v="280" actId="26606"/>
          <ac:spMkLst>
            <pc:docMk/>
            <pc:sldMk cId="985694191" sldId="374"/>
            <ac:spMk id="3" creationId="{E424A748-EEFF-4E8D-973F-A7D03F980C72}"/>
          </ac:spMkLst>
        </pc:spChg>
        <pc:spChg chg="del">
          <ac:chgData name="Gavriella Roisman" userId="c91a0e18-f395-4451-8891-0e85186c72d2" providerId="ADAL" clId="{390CD9A8-63D6-4DFE-A73F-CD80D856630D}" dt="2022-06-09T18:46:25.159" v="280" actId="26606"/>
          <ac:spMkLst>
            <pc:docMk/>
            <pc:sldMk cId="985694191" sldId="374"/>
            <ac:spMk id="32" creationId="{E8A8EAB8-D2FF-444D-B34B-7D32F106AD0E}"/>
          </ac:spMkLst>
        </pc:spChg>
        <pc:spChg chg="add">
          <ac:chgData name="Gavriella Roisman" userId="c91a0e18-f395-4451-8891-0e85186c72d2" providerId="ADAL" clId="{390CD9A8-63D6-4DFE-A73F-CD80D856630D}" dt="2022-06-09T18:46:25.159" v="280" actId="26606"/>
          <ac:spMkLst>
            <pc:docMk/>
            <pc:sldMk cId="985694191" sldId="374"/>
            <ac:spMk id="41" creationId="{AD72D4D1-076F-49D3-9889-EFC4F6D7CA66}"/>
          </ac:spMkLst>
        </pc:spChg>
        <pc:cxnChg chg="del">
          <ac:chgData name="Gavriella Roisman" userId="c91a0e18-f395-4451-8891-0e85186c72d2" providerId="ADAL" clId="{390CD9A8-63D6-4DFE-A73F-CD80D856630D}" dt="2022-06-09T18:46:25.159" v="280" actId="26606"/>
          <ac:cxnSpMkLst>
            <pc:docMk/>
            <pc:sldMk cId="985694191" sldId="374"/>
            <ac:cxnSpMk id="34" creationId="{067633D1-6EE6-4118-B9F0-B363477BEE7A}"/>
          </ac:cxnSpMkLst>
        </pc:cxnChg>
        <pc:cxnChg chg="del">
          <ac:chgData name="Gavriella Roisman" userId="c91a0e18-f395-4451-8891-0e85186c72d2" providerId="ADAL" clId="{390CD9A8-63D6-4DFE-A73F-CD80D856630D}" dt="2022-06-09T18:46:25.159" v="280" actId="26606"/>
          <ac:cxnSpMkLst>
            <pc:docMk/>
            <pc:sldMk cId="985694191" sldId="374"/>
            <ac:cxnSpMk id="36" creationId="{4AD7FFC6-42A9-49CB-B5E9-B3F6B038331B}"/>
          </ac:cxnSpMkLst>
        </pc:cxnChg>
        <pc:cxnChg chg="add">
          <ac:chgData name="Gavriella Roisman" userId="c91a0e18-f395-4451-8891-0e85186c72d2" providerId="ADAL" clId="{390CD9A8-63D6-4DFE-A73F-CD80D856630D}" dt="2022-06-09T18:46:25.159" v="280" actId="26606"/>
          <ac:cxnSpMkLst>
            <pc:docMk/>
            <pc:sldMk cId="985694191" sldId="374"/>
            <ac:cxnSpMk id="43" creationId="{2D72A2C9-F3CA-4216-8BAD-FA4C970C3C4E}"/>
          </ac:cxnSpMkLst>
        </pc:cxnChg>
      </pc:sldChg>
      <pc:sldChg chg="addSp delSp modSp add mod ord setBg modAnim setClrOvrMap">
        <pc:chgData name="Gavriella Roisman" userId="c91a0e18-f395-4451-8891-0e85186c72d2" providerId="ADAL" clId="{390CD9A8-63D6-4DFE-A73F-CD80D856630D}" dt="2022-06-09T18:49:30.017" v="296" actId="26606"/>
        <pc:sldMkLst>
          <pc:docMk/>
          <pc:sldMk cId="2156961606" sldId="375"/>
        </pc:sldMkLst>
        <pc:spChg chg="mod">
          <ac:chgData name="Gavriella Roisman" userId="c91a0e18-f395-4451-8891-0e85186c72d2" providerId="ADAL" clId="{390CD9A8-63D6-4DFE-A73F-CD80D856630D}" dt="2022-06-09T18:49:30.017" v="296" actId="26606"/>
          <ac:spMkLst>
            <pc:docMk/>
            <pc:sldMk cId="2156961606" sldId="375"/>
            <ac:spMk id="3" creationId="{E424A748-EEFF-4E8D-973F-A7D03F980C72}"/>
          </ac:spMkLst>
        </pc:spChg>
        <pc:spChg chg="mod">
          <ac:chgData name="Gavriella Roisman" userId="c91a0e18-f395-4451-8891-0e85186c72d2" providerId="ADAL" clId="{390CD9A8-63D6-4DFE-A73F-CD80D856630D}" dt="2022-06-09T18:49:30.017" v="296" actId="26606"/>
          <ac:spMkLst>
            <pc:docMk/>
            <pc:sldMk cId="2156961606" sldId="375"/>
            <ac:spMk id="7" creationId="{C36AD0AB-8725-420F-ACE9-56A6269F57DE}"/>
          </ac:spMkLst>
        </pc:spChg>
        <pc:spChg chg="del">
          <ac:chgData name="Gavriella Roisman" userId="c91a0e18-f395-4451-8891-0e85186c72d2" providerId="ADAL" clId="{390CD9A8-63D6-4DFE-A73F-CD80D856630D}" dt="2022-06-09T18:49:30.017" v="296" actId="26606"/>
          <ac:spMkLst>
            <pc:docMk/>
            <pc:sldMk cId="2156961606" sldId="375"/>
            <ac:spMk id="19" creationId="{E8A8EAB8-D2FF-444D-B34B-7D32F106AD0E}"/>
          </ac:spMkLst>
        </pc:spChg>
        <pc:spChg chg="add">
          <ac:chgData name="Gavriella Roisman" userId="c91a0e18-f395-4451-8891-0e85186c72d2" providerId="ADAL" clId="{390CD9A8-63D6-4DFE-A73F-CD80D856630D}" dt="2022-06-09T18:49:30.017" v="296" actId="26606"/>
          <ac:spMkLst>
            <pc:docMk/>
            <pc:sldMk cId="2156961606" sldId="375"/>
            <ac:spMk id="28" creationId="{AD72D4D1-076F-49D3-9889-EFC4F6D7CA66}"/>
          </ac:spMkLst>
        </pc:spChg>
        <pc:cxnChg chg="del">
          <ac:chgData name="Gavriella Roisman" userId="c91a0e18-f395-4451-8891-0e85186c72d2" providerId="ADAL" clId="{390CD9A8-63D6-4DFE-A73F-CD80D856630D}" dt="2022-06-09T18:49:30.017" v="296" actId="26606"/>
          <ac:cxnSpMkLst>
            <pc:docMk/>
            <pc:sldMk cId="2156961606" sldId="375"/>
            <ac:cxnSpMk id="21" creationId="{067633D1-6EE6-4118-B9F0-B363477BEE7A}"/>
          </ac:cxnSpMkLst>
        </pc:cxnChg>
        <pc:cxnChg chg="del">
          <ac:chgData name="Gavriella Roisman" userId="c91a0e18-f395-4451-8891-0e85186c72d2" providerId="ADAL" clId="{390CD9A8-63D6-4DFE-A73F-CD80D856630D}" dt="2022-06-09T18:49:30.017" v="296" actId="26606"/>
          <ac:cxnSpMkLst>
            <pc:docMk/>
            <pc:sldMk cId="2156961606" sldId="375"/>
            <ac:cxnSpMk id="23" creationId="{4AD7FFC6-42A9-49CB-B5E9-B3F6B038331B}"/>
          </ac:cxnSpMkLst>
        </pc:cxnChg>
        <pc:cxnChg chg="add">
          <ac:chgData name="Gavriella Roisman" userId="c91a0e18-f395-4451-8891-0e85186c72d2" providerId="ADAL" clId="{390CD9A8-63D6-4DFE-A73F-CD80D856630D}" dt="2022-06-09T18:49:30.017" v="296" actId="26606"/>
          <ac:cxnSpMkLst>
            <pc:docMk/>
            <pc:sldMk cId="2156961606" sldId="375"/>
            <ac:cxnSpMk id="30" creationId="{2D72A2C9-F3CA-4216-8BAD-FA4C970C3C4E}"/>
          </ac:cxnSpMkLst>
        </pc:cxnChg>
      </pc:sldChg>
      <pc:sldChg chg="addSp delSp modSp add mod ord setBg modAnim setClrOvrMap">
        <pc:chgData name="Gavriella Roisman" userId="c91a0e18-f395-4451-8891-0e85186c72d2" providerId="ADAL" clId="{390CD9A8-63D6-4DFE-A73F-CD80D856630D}" dt="2022-06-09T18:50:06.966" v="299" actId="26606"/>
        <pc:sldMkLst>
          <pc:docMk/>
          <pc:sldMk cId="4242373845" sldId="376"/>
        </pc:sldMkLst>
        <pc:spChg chg="mod">
          <ac:chgData name="Gavriella Roisman" userId="c91a0e18-f395-4451-8891-0e85186c72d2" providerId="ADAL" clId="{390CD9A8-63D6-4DFE-A73F-CD80D856630D}" dt="2022-06-09T18:50:06.966" v="299" actId="26606"/>
          <ac:spMkLst>
            <pc:docMk/>
            <pc:sldMk cId="4242373845" sldId="376"/>
            <ac:spMk id="3" creationId="{E424A748-EEFF-4E8D-973F-A7D03F980C72}"/>
          </ac:spMkLst>
        </pc:spChg>
        <pc:spChg chg="mod">
          <ac:chgData name="Gavriella Roisman" userId="c91a0e18-f395-4451-8891-0e85186c72d2" providerId="ADAL" clId="{390CD9A8-63D6-4DFE-A73F-CD80D856630D}" dt="2022-06-09T18:50:06.966" v="299" actId="26606"/>
          <ac:spMkLst>
            <pc:docMk/>
            <pc:sldMk cId="4242373845" sldId="376"/>
            <ac:spMk id="7" creationId="{9B73A8F4-2D6A-40F3-8585-3F2208E72F7D}"/>
          </ac:spMkLst>
        </pc:spChg>
        <pc:spChg chg="del">
          <ac:chgData name="Gavriella Roisman" userId="c91a0e18-f395-4451-8891-0e85186c72d2" providerId="ADAL" clId="{390CD9A8-63D6-4DFE-A73F-CD80D856630D}" dt="2022-06-09T18:50:06.966" v="299" actId="26606"/>
          <ac:spMkLst>
            <pc:docMk/>
            <pc:sldMk cId="4242373845" sldId="376"/>
            <ac:spMk id="19" creationId="{E8A8EAB8-D2FF-444D-B34B-7D32F106AD0E}"/>
          </ac:spMkLst>
        </pc:spChg>
        <pc:spChg chg="add">
          <ac:chgData name="Gavriella Roisman" userId="c91a0e18-f395-4451-8891-0e85186c72d2" providerId="ADAL" clId="{390CD9A8-63D6-4DFE-A73F-CD80D856630D}" dt="2022-06-09T18:50:06.966" v="299" actId="26606"/>
          <ac:spMkLst>
            <pc:docMk/>
            <pc:sldMk cId="4242373845" sldId="376"/>
            <ac:spMk id="28" creationId="{AD72D4D1-076F-49D3-9889-EFC4F6D7CA66}"/>
          </ac:spMkLst>
        </pc:spChg>
        <pc:cxnChg chg="del">
          <ac:chgData name="Gavriella Roisman" userId="c91a0e18-f395-4451-8891-0e85186c72d2" providerId="ADAL" clId="{390CD9A8-63D6-4DFE-A73F-CD80D856630D}" dt="2022-06-09T18:50:06.966" v="299" actId="26606"/>
          <ac:cxnSpMkLst>
            <pc:docMk/>
            <pc:sldMk cId="4242373845" sldId="376"/>
            <ac:cxnSpMk id="21" creationId="{067633D1-6EE6-4118-B9F0-B363477BEE7A}"/>
          </ac:cxnSpMkLst>
        </pc:cxnChg>
        <pc:cxnChg chg="del">
          <ac:chgData name="Gavriella Roisman" userId="c91a0e18-f395-4451-8891-0e85186c72d2" providerId="ADAL" clId="{390CD9A8-63D6-4DFE-A73F-CD80D856630D}" dt="2022-06-09T18:50:06.966" v="299" actId="26606"/>
          <ac:cxnSpMkLst>
            <pc:docMk/>
            <pc:sldMk cId="4242373845" sldId="376"/>
            <ac:cxnSpMk id="23" creationId="{4AD7FFC6-42A9-49CB-B5E9-B3F6B038331B}"/>
          </ac:cxnSpMkLst>
        </pc:cxnChg>
        <pc:cxnChg chg="add">
          <ac:chgData name="Gavriella Roisman" userId="c91a0e18-f395-4451-8891-0e85186c72d2" providerId="ADAL" clId="{390CD9A8-63D6-4DFE-A73F-CD80D856630D}" dt="2022-06-09T18:50:06.966" v="299" actId="26606"/>
          <ac:cxnSpMkLst>
            <pc:docMk/>
            <pc:sldMk cId="4242373845" sldId="376"/>
            <ac:cxnSpMk id="30" creationId="{2D72A2C9-F3CA-4216-8BAD-FA4C970C3C4E}"/>
          </ac:cxnSpMkLst>
        </pc:cxnChg>
      </pc:sldChg>
      <pc:sldChg chg="modSp add mod ord">
        <pc:chgData name="Gavriella Roisman" userId="c91a0e18-f395-4451-8891-0e85186c72d2" providerId="ADAL" clId="{390CD9A8-63D6-4DFE-A73F-CD80D856630D}" dt="2022-06-09T18:43:40.989" v="267"/>
        <pc:sldMkLst>
          <pc:docMk/>
          <pc:sldMk cId="1842839595" sldId="377"/>
        </pc:sldMkLst>
        <pc:spChg chg="mod">
          <ac:chgData name="Gavriella Roisman" userId="c91a0e18-f395-4451-8891-0e85186c72d2" providerId="ADAL" clId="{390CD9A8-63D6-4DFE-A73F-CD80D856630D}" dt="2022-06-09T18:43:40.989" v="267"/>
          <ac:spMkLst>
            <pc:docMk/>
            <pc:sldMk cId="1842839595" sldId="377"/>
            <ac:spMk id="4" creationId="{90491DCD-CD0A-481A-8BA8-AF0C20CE8B17}"/>
          </ac:spMkLst>
        </pc:spChg>
      </pc:sldChg>
    </pc:docChg>
  </pc:docChgLst>
  <pc:docChgLst>
    <pc:chgData name="William Bator" userId="c70f5bee-e93a-447c-988c-d714b2ac4b41" providerId="ADAL" clId="{6F414653-56A3-4A5A-8FC6-4DE3957AFF3F}"/>
    <pc:docChg chg="modSld">
      <pc:chgData name="William Bator" userId="c70f5bee-e93a-447c-988c-d714b2ac4b41" providerId="ADAL" clId="{6F414653-56A3-4A5A-8FC6-4DE3957AFF3F}" dt="2022-07-27T16:16:36.615" v="0"/>
      <pc:docMkLst>
        <pc:docMk/>
      </pc:docMkLst>
      <pc:sldChg chg="modSp">
        <pc:chgData name="William Bator" userId="c70f5bee-e93a-447c-988c-d714b2ac4b41" providerId="ADAL" clId="{6F414653-56A3-4A5A-8FC6-4DE3957AFF3F}" dt="2022-07-27T16:16:36.615" v="0"/>
        <pc:sldMkLst>
          <pc:docMk/>
          <pc:sldMk cId="213994869" sldId="327"/>
        </pc:sldMkLst>
        <pc:graphicFrameChg chg="mod">
          <ac:chgData name="William Bator" userId="c70f5bee-e93a-447c-988c-d714b2ac4b41" providerId="ADAL" clId="{6F414653-56A3-4A5A-8FC6-4DE3957AFF3F}" dt="2022-07-27T16:16:36.615" v="0"/>
          <ac:graphicFrameMkLst>
            <pc:docMk/>
            <pc:sldMk cId="213994869" sldId="327"/>
            <ac:graphicFrameMk id="6" creationId="{DF3E95C5-5DF6-933D-1390-FD5E7FE332BD}"/>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8D440A-D6B0-4123-A6DA-864D3DDC6ED3}" type="doc">
      <dgm:prSet loTypeId="urn:microsoft.com/office/officeart/2005/8/layout/gear1" loCatId="process" qsTypeId="urn:microsoft.com/office/officeart/2005/8/quickstyle/simple1" qsCatId="simple" csTypeId="urn:microsoft.com/office/officeart/2005/8/colors/accent1_2" csCatId="accent1" phldr="1"/>
      <dgm:spPr/>
    </dgm:pt>
    <dgm:pt modelId="{5E02C079-88CD-4953-A2C5-62AA8624F968}">
      <dgm:prSet phldrT="[Text]"/>
      <dgm:spPr/>
      <dgm:t>
        <a:bodyPr/>
        <a:lstStyle/>
        <a:p>
          <a:r>
            <a:rPr lang="en-US" dirty="0"/>
            <a:t>Police Records</a:t>
          </a:r>
        </a:p>
      </dgm:t>
    </dgm:pt>
    <dgm:pt modelId="{A5A1571A-D940-446E-A302-E57411C3E537}" type="parTrans" cxnId="{30D8927A-2843-42B5-B823-AF4505E56A90}">
      <dgm:prSet/>
      <dgm:spPr/>
      <dgm:t>
        <a:bodyPr/>
        <a:lstStyle/>
        <a:p>
          <a:endParaRPr lang="en-US"/>
        </a:p>
      </dgm:t>
    </dgm:pt>
    <dgm:pt modelId="{4B89B9B4-5506-40BA-A82B-91FECBA3C42F}" type="sibTrans" cxnId="{30D8927A-2843-42B5-B823-AF4505E56A90}">
      <dgm:prSet/>
      <dgm:spPr/>
      <dgm:t>
        <a:bodyPr/>
        <a:lstStyle/>
        <a:p>
          <a:endParaRPr lang="en-US"/>
        </a:p>
      </dgm:t>
    </dgm:pt>
    <dgm:pt modelId="{29DF347C-17C5-4214-B728-CDBE4FEECA14}">
      <dgm:prSet phldrT="[Text]"/>
      <dgm:spPr/>
      <dgm:t>
        <a:bodyPr/>
        <a:lstStyle/>
        <a:p>
          <a:r>
            <a:rPr lang="en-US" dirty="0"/>
            <a:t>Juvenile Record</a:t>
          </a:r>
        </a:p>
      </dgm:t>
    </dgm:pt>
    <dgm:pt modelId="{0D3DAD1D-D61E-436C-A0A7-B2DA657FB627}" type="parTrans" cxnId="{E78DE988-3D88-4CE2-9CB7-D61CBE83D346}">
      <dgm:prSet/>
      <dgm:spPr/>
      <dgm:t>
        <a:bodyPr/>
        <a:lstStyle/>
        <a:p>
          <a:endParaRPr lang="en-US"/>
        </a:p>
      </dgm:t>
    </dgm:pt>
    <dgm:pt modelId="{6614FAC0-BBE7-4899-B463-499592BC2F1E}" type="sibTrans" cxnId="{E78DE988-3D88-4CE2-9CB7-D61CBE83D346}">
      <dgm:prSet/>
      <dgm:spPr/>
      <dgm:t>
        <a:bodyPr/>
        <a:lstStyle/>
        <a:p>
          <a:endParaRPr lang="en-US"/>
        </a:p>
      </dgm:t>
    </dgm:pt>
    <dgm:pt modelId="{459C4EF0-7DF2-4418-AF20-6474C8459FC3}">
      <dgm:prSet phldrT="[Text]"/>
      <dgm:spPr/>
      <dgm:t>
        <a:bodyPr/>
        <a:lstStyle/>
        <a:p>
          <a:pPr>
            <a:buFont typeface="Arial" panose="020B0604020202020204" pitchFamily="34" charset="0"/>
            <a:buNone/>
          </a:pPr>
          <a:r>
            <a:rPr lang="en-US" dirty="0"/>
            <a:t>Begins as soon as holding</a:t>
          </a:r>
        </a:p>
      </dgm:t>
    </dgm:pt>
    <dgm:pt modelId="{83F40CEB-4364-417A-ADB2-CFA2AD0EC2E2}" type="parTrans" cxnId="{16103219-76BC-4DCF-8D6B-F7F6066A0775}">
      <dgm:prSet/>
      <dgm:spPr/>
      <dgm:t>
        <a:bodyPr/>
        <a:lstStyle/>
        <a:p>
          <a:endParaRPr lang="en-US"/>
        </a:p>
      </dgm:t>
    </dgm:pt>
    <dgm:pt modelId="{6A26C916-14A5-4761-A36F-919DC87D9F2E}" type="sibTrans" cxnId="{16103219-76BC-4DCF-8D6B-F7F6066A0775}">
      <dgm:prSet/>
      <dgm:spPr/>
      <dgm:t>
        <a:bodyPr/>
        <a:lstStyle/>
        <a:p>
          <a:endParaRPr lang="en-US"/>
        </a:p>
      </dgm:t>
    </dgm:pt>
    <dgm:pt modelId="{3E653B87-0AFE-47E6-B2F6-AE496A6106BC}">
      <dgm:prSet phldrT="[Text]"/>
      <dgm:spPr/>
      <dgm:t>
        <a:bodyPr/>
        <a:lstStyle/>
        <a:p>
          <a:pPr>
            <a:buNone/>
          </a:pPr>
          <a:r>
            <a:rPr lang="en-US" dirty="0"/>
            <a:t>No charges necessary</a:t>
          </a:r>
        </a:p>
      </dgm:t>
    </dgm:pt>
    <dgm:pt modelId="{BA063368-83FC-453F-BDCC-00712BB0EC72}" type="parTrans" cxnId="{1C220656-FE82-4B59-80C2-8AEACB5DF262}">
      <dgm:prSet/>
      <dgm:spPr/>
      <dgm:t>
        <a:bodyPr/>
        <a:lstStyle/>
        <a:p>
          <a:endParaRPr lang="en-US"/>
        </a:p>
      </dgm:t>
    </dgm:pt>
    <dgm:pt modelId="{65114AC6-80B0-4BB8-B30D-12CF6EB817C9}" type="sibTrans" cxnId="{1C220656-FE82-4B59-80C2-8AEACB5DF262}">
      <dgm:prSet/>
      <dgm:spPr/>
      <dgm:t>
        <a:bodyPr/>
        <a:lstStyle/>
        <a:p>
          <a:endParaRPr lang="en-US"/>
        </a:p>
      </dgm:t>
    </dgm:pt>
    <dgm:pt modelId="{44978EFE-E1AC-4795-AEC6-DA16F44401EA}">
      <dgm:prSet phldrT="[Text]"/>
      <dgm:spPr/>
      <dgm:t>
        <a:bodyPr/>
        <a:lstStyle/>
        <a:p>
          <a:pPr>
            <a:buNone/>
          </a:pPr>
          <a:r>
            <a:rPr lang="en-US"/>
            <a:t>Begins at Detainment</a:t>
          </a:r>
        </a:p>
      </dgm:t>
    </dgm:pt>
    <dgm:pt modelId="{21694025-344A-4C31-B209-DDFEC2F1C010}" type="parTrans" cxnId="{F8D58BB9-1DD6-4E47-9A31-B978BE3925EB}">
      <dgm:prSet/>
      <dgm:spPr/>
      <dgm:t>
        <a:bodyPr/>
        <a:lstStyle/>
        <a:p>
          <a:endParaRPr lang="en-US"/>
        </a:p>
      </dgm:t>
    </dgm:pt>
    <dgm:pt modelId="{009380D0-3E18-4BE2-B9BF-AEF70F0D9B95}" type="sibTrans" cxnId="{F8D58BB9-1DD6-4E47-9A31-B978BE3925EB}">
      <dgm:prSet/>
      <dgm:spPr/>
      <dgm:t>
        <a:bodyPr/>
        <a:lstStyle/>
        <a:p>
          <a:endParaRPr lang="en-US"/>
        </a:p>
      </dgm:t>
    </dgm:pt>
    <dgm:pt modelId="{A2F65172-0DE4-4717-8E80-4852170DBB9B}" type="pres">
      <dgm:prSet presAssocID="{168D440A-D6B0-4123-A6DA-864D3DDC6ED3}" presName="composite" presStyleCnt="0">
        <dgm:presLayoutVars>
          <dgm:chMax val="3"/>
          <dgm:animLvl val="lvl"/>
          <dgm:resizeHandles val="exact"/>
        </dgm:presLayoutVars>
      </dgm:prSet>
      <dgm:spPr/>
    </dgm:pt>
    <dgm:pt modelId="{47949C9E-FC55-401B-9CE7-C2BCF515BAC7}" type="pres">
      <dgm:prSet presAssocID="{5E02C079-88CD-4953-A2C5-62AA8624F968}" presName="gear1" presStyleLbl="node1" presStyleIdx="0" presStyleCnt="2">
        <dgm:presLayoutVars>
          <dgm:chMax val="1"/>
          <dgm:bulletEnabled val="1"/>
        </dgm:presLayoutVars>
      </dgm:prSet>
      <dgm:spPr/>
    </dgm:pt>
    <dgm:pt modelId="{8B94AFBD-CEE5-468F-8894-8FB2294B6E41}" type="pres">
      <dgm:prSet presAssocID="{5E02C079-88CD-4953-A2C5-62AA8624F968}" presName="gear1srcNode" presStyleLbl="node1" presStyleIdx="0" presStyleCnt="2"/>
      <dgm:spPr/>
    </dgm:pt>
    <dgm:pt modelId="{D747558D-89DC-4058-A6EC-7C89FB665D56}" type="pres">
      <dgm:prSet presAssocID="{5E02C079-88CD-4953-A2C5-62AA8624F968}" presName="gear1dstNode" presStyleLbl="node1" presStyleIdx="0" presStyleCnt="2"/>
      <dgm:spPr/>
    </dgm:pt>
    <dgm:pt modelId="{A7B10C3E-55F3-460D-BAC5-04F65DF56446}" type="pres">
      <dgm:prSet presAssocID="{5E02C079-88CD-4953-A2C5-62AA8624F968}" presName="gear1ch" presStyleLbl="fgAcc1" presStyleIdx="0" presStyleCnt="2">
        <dgm:presLayoutVars>
          <dgm:chMax val="0"/>
          <dgm:bulletEnabled val="1"/>
        </dgm:presLayoutVars>
      </dgm:prSet>
      <dgm:spPr/>
    </dgm:pt>
    <dgm:pt modelId="{A0B4C298-C4F7-4D3D-854A-264229F87CEB}" type="pres">
      <dgm:prSet presAssocID="{29DF347C-17C5-4214-B728-CDBE4FEECA14}" presName="gear2" presStyleLbl="node1" presStyleIdx="1" presStyleCnt="2">
        <dgm:presLayoutVars>
          <dgm:chMax val="1"/>
          <dgm:bulletEnabled val="1"/>
        </dgm:presLayoutVars>
      </dgm:prSet>
      <dgm:spPr/>
    </dgm:pt>
    <dgm:pt modelId="{1EF0F250-1AA7-4D94-8EE4-E92573F52F0A}" type="pres">
      <dgm:prSet presAssocID="{29DF347C-17C5-4214-B728-CDBE4FEECA14}" presName="gear2srcNode" presStyleLbl="node1" presStyleIdx="1" presStyleCnt="2"/>
      <dgm:spPr/>
    </dgm:pt>
    <dgm:pt modelId="{119FB9D2-9123-4F88-904A-2A52335CC5AB}" type="pres">
      <dgm:prSet presAssocID="{29DF347C-17C5-4214-B728-CDBE4FEECA14}" presName="gear2dstNode" presStyleLbl="node1" presStyleIdx="1" presStyleCnt="2"/>
      <dgm:spPr/>
    </dgm:pt>
    <dgm:pt modelId="{C71BD510-4BAE-47D0-B318-847464FABFAC}" type="pres">
      <dgm:prSet presAssocID="{29DF347C-17C5-4214-B728-CDBE4FEECA14}" presName="gear2ch" presStyleLbl="fgAcc1" presStyleIdx="1" presStyleCnt="2">
        <dgm:presLayoutVars>
          <dgm:chMax val="0"/>
          <dgm:bulletEnabled val="1"/>
        </dgm:presLayoutVars>
      </dgm:prSet>
      <dgm:spPr/>
    </dgm:pt>
    <dgm:pt modelId="{C4E0AA3A-E68F-446E-B71A-16F9F304B461}" type="pres">
      <dgm:prSet presAssocID="{4B89B9B4-5506-40BA-A82B-91FECBA3C42F}" presName="connector1" presStyleLbl="sibTrans2D1" presStyleIdx="0" presStyleCnt="2"/>
      <dgm:spPr/>
    </dgm:pt>
    <dgm:pt modelId="{7ED578C2-39ED-4DC2-B261-4913D36078D8}" type="pres">
      <dgm:prSet presAssocID="{6614FAC0-BBE7-4899-B463-499592BC2F1E}" presName="connector2" presStyleLbl="sibTrans2D1" presStyleIdx="1" presStyleCnt="2"/>
      <dgm:spPr/>
    </dgm:pt>
  </dgm:ptLst>
  <dgm:cxnLst>
    <dgm:cxn modelId="{AFC52004-C110-4D77-80A2-CF0A2697B699}" type="presOf" srcId="{29DF347C-17C5-4214-B728-CDBE4FEECA14}" destId="{1EF0F250-1AA7-4D94-8EE4-E92573F52F0A}" srcOrd="1" destOrd="0" presId="urn:microsoft.com/office/officeart/2005/8/layout/gear1"/>
    <dgm:cxn modelId="{EBAC8613-E3F7-411B-8415-15D4584D6D3C}" type="presOf" srcId="{4B89B9B4-5506-40BA-A82B-91FECBA3C42F}" destId="{C4E0AA3A-E68F-446E-B71A-16F9F304B461}" srcOrd="0" destOrd="0" presId="urn:microsoft.com/office/officeart/2005/8/layout/gear1"/>
    <dgm:cxn modelId="{16103219-76BC-4DCF-8D6B-F7F6066A0775}" srcId="{5E02C079-88CD-4953-A2C5-62AA8624F968}" destId="{459C4EF0-7DF2-4418-AF20-6474C8459FC3}" srcOrd="0" destOrd="0" parTransId="{83F40CEB-4364-417A-ADB2-CFA2AD0EC2E2}" sibTransId="{6A26C916-14A5-4761-A36F-919DC87D9F2E}"/>
    <dgm:cxn modelId="{3E17E233-4590-44AB-BAF8-ADAC436BEBD8}" type="presOf" srcId="{5E02C079-88CD-4953-A2C5-62AA8624F968}" destId="{8B94AFBD-CEE5-468F-8894-8FB2294B6E41}" srcOrd="1" destOrd="0" presId="urn:microsoft.com/office/officeart/2005/8/layout/gear1"/>
    <dgm:cxn modelId="{2C861D41-C05B-4444-9ABD-DC1A9F521D62}" type="presOf" srcId="{29DF347C-17C5-4214-B728-CDBE4FEECA14}" destId="{A0B4C298-C4F7-4D3D-854A-264229F87CEB}" srcOrd="0" destOrd="0" presId="urn:microsoft.com/office/officeart/2005/8/layout/gear1"/>
    <dgm:cxn modelId="{1C220656-FE82-4B59-80C2-8AEACB5DF262}" srcId="{5E02C079-88CD-4953-A2C5-62AA8624F968}" destId="{3E653B87-0AFE-47E6-B2F6-AE496A6106BC}" srcOrd="1" destOrd="0" parTransId="{BA063368-83FC-453F-BDCC-00712BB0EC72}" sibTransId="{65114AC6-80B0-4BB8-B30D-12CF6EB817C9}"/>
    <dgm:cxn modelId="{30D8927A-2843-42B5-B823-AF4505E56A90}" srcId="{168D440A-D6B0-4123-A6DA-864D3DDC6ED3}" destId="{5E02C079-88CD-4953-A2C5-62AA8624F968}" srcOrd="0" destOrd="0" parTransId="{A5A1571A-D940-446E-A302-E57411C3E537}" sibTransId="{4B89B9B4-5506-40BA-A82B-91FECBA3C42F}"/>
    <dgm:cxn modelId="{A444A283-A655-4447-A606-BA2909106B33}" type="presOf" srcId="{459C4EF0-7DF2-4418-AF20-6474C8459FC3}" destId="{A7B10C3E-55F3-460D-BAC5-04F65DF56446}" srcOrd="0" destOrd="0" presId="urn:microsoft.com/office/officeart/2005/8/layout/gear1"/>
    <dgm:cxn modelId="{E5F53988-507F-4CA8-AFD0-9FDFCF8DF256}" type="presOf" srcId="{3E653B87-0AFE-47E6-B2F6-AE496A6106BC}" destId="{A7B10C3E-55F3-460D-BAC5-04F65DF56446}" srcOrd="0" destOrd="1" presId="urn:microsoft.com/office/officeart/2005/8/layout/gear1"/>
    <dgm:cxn modelId="{E78DE988-3D88-4CE2-9CB7-D61CBE83D346}" srcId="{168D440A-D6B0-4123-A6DA-864D3DDC6ED3}" destId="{29DF347C-17C5-4214-B728-CDBE4FEECA14}" srcOrd="1" destOrd="0" parTransId="{0D3DAD1D-D61E-436C-A0A7-B2DA657FB627}" sibTransId="{6614FAC0-BBE7-4899-B463-499592BC2F1E}"/>
    <dgm:cxn modelId="{663798A3-9738-4F81-9183-03286A946C4E}" type="presOf" srcId="{5E02C079-88CD-4953-A2C5-62AA8624F968}" destId="{D747558D-89DC-4058-A6EC-7C89FB665D56}" srcOrd="2" destOrd="0" presId="urn:microsoft.com/office/officeart/2005/8/layout/gear1"/>
    <dgm:cxn modelId="{39D785A6-655F-45DA-AB33-9E624B32C937}" type="presOf" srcId="{168D440A-D6B0-4123-A6DA-864D3DDC6ED3}" destId="{A2F65172-0DE4-4717-8E80-4852170DBB9B}" srcOrd="0" destOrd="0" presId="urn:microsoft.com/office/officeart/2005/8/layout/gear1"/>
    <dgm:cxn modelId="{2187C2A6-427C-4935-9077-CC58AFFC99AD}" type="presOf" srcId="{5E02C079-88CD-4953-A2C5-62AA8624F968}" destId="{47949C9E-FC55-401B-9CE7-C2BCF515BAC7}" srcOrd="0" destOrd="0" presId="urn:microsoft.com/office/officeart/2005/8/layout/gear1"/>
    <dgm:cxn modelId="{0D49E8AE-752D-4061-88F6-CD2D4A9E5F58}" type="presOf" srcId="{44978EFE-E1AC-4795-AEC6-DA16F44401EA}" destId="{C71BD510-4BAE-47D0-B318-847464FABFAC}" srcOrd="0" destOrd="0" presId="urn:microsoft.com/office/officeart/2005/8/layout/gear1"/>
    <dgm:cxn modelId="{F8D58BB9-1DD6-4E47-9A31-B978BE3925EB}" srcId="{29DF347C-17C5-4214-B728-CDBE4FEECA14}" destId="{44978EFE-E1AC-4795-AEC6-DA16F44401EA}" srcOrd="0" destOrd="0" parTransId="{21694025-344A-4C31-B209-DDFEC2F1C010}" sibTransId="{009380D0-3E18-4BE2-B9BF-AEF70F0D9B95}"/>
    <dgm:cxn modelId="{E76133C1-94E9-4096-B144-13A07F102644}" type="presOf" srcId="{29DF347C-17C5-4214-B728-CDBE4FEECA14}" destId="{119FB9D2-9123-4F88-904A-2A52335CC5AB}" srcOrd="2" destOrd="0" presId="urn:microsoft.com/office/officeart/2005/8/layout/gear1"/>
    <dgm:cxn modelId="{65DB74C9-61F7-45EB-8B9E-28A9F56ECAB5}" type="presOf" srcId="{6614FAC0-BBE7-4899-B463-499592BC2F1E}" destId="{7ED578C2-39ED-4DC2-B261-4913D36078D8}" srcOrd="0" destOrd="0" presId="urn:microsoft.com/office/officeart/2005/8/layout/gear1"/>
    <dgm:cxn modelId="{979BB5E7-5B95-4633-BFDF-4CDC346C565B}" type="presParOf" srcId="{A2F65172-0DE4-4717-8E80-4852170DBB9B}" destId="{47949C9E-FC55-401B-9CE7-C2BCF515BAC7}" srcOrd="0" destOrd="0" presId="urn:microsoft.com/office/officeart/2005/8/layout/gear1"/>
    <dgm:cxn modelId="{BF5304A6-83F6-4AF6-8835-3E46EA13710A}" type="presParOf" srcId="{A2F65172-0DE4-4717-8E80-4852170DBB9B}" destId="{8B94AFBD-CEE5-468F-8894-8FB2294B6E41}" srcOrd="1" destOrd="0" presId="urn:microsoft.com/office/officeart/2005/8/layout/gear1"/>
    <dgm:cxn modelId="{2E7F4051-522E-4480-907C-B75C0C9E6376}" type="presParOf" srcId="{A2F65172-0DE4-4717-8E80-4852170DBB9B}" destId="{D747558D-89DC-4058-A6EC-7C89FB665D56}" srcOrd="2" destOrd="0" presId="urn:microsoft.com/office/officeart/2005/8/layout/gear1"/>
    <dgm:cxn modelId="{0704CCBF-BAB2-4F31-8349-4649EF158AD7}" type="presParOf" srcId="{A2F65172-0DE4-4717-8E80-4852170DBB9B}" destId="{A7B10C3E-55F3-460D-BAC5-04F65DF56446}" srcOrd="3" destOrd="0" presId="urn:microsoft.com/office/officeart/2005/8/layout/gear1"/>
    <dgm:cxn modelId="{A8D0E891-F0FD-4B41-97D2-4A3C684922C1}" type="presParOf" srcId="{A2F65172-0DE4-4717-8E80-4852170DBB9B}" destId="{A0B4C298-C4F7-4D3D-854A-264229F87CEB}" srcOrd="4" destOrd="0" presId="urn:microsoft.com/office/officeart/2005/8/layout/gear1"/>
    <dgm:cxn modelId="{25433E85-4996-4A04-9C9A-E847A2424977}" type="presParOf" srcId="{A2F65172-0DE4-4717-8E80-4852170DBB9B}" destId="{1EF0F250-1AA7-4D94-8EE4-E92573F52F0A}" srcOrd="5" destOrd="0" presId="urn:microsoft.com/office/officeart/2005/8/layout/gear1"/>
    <dgm:cxn modelId="{6AFA7C93-3C19-4AB6-9FAC-E0EC86AD1EE0}" type="presParOf" srcId="{A2F65172-0DE4-4717-8E80-4852170DBB9B}" destId="{119FB9D2-9123-4F88-904A-2A52335CC5AB}" srcOrd="6" destOrd="0" presId="urn:microsoft.com/office/officeart/2005/8/layout/gear1"/>
    <dgm:cxn modelId="{9EECAADD-D307-4AAE-BE3E-3DD7300A4881}" type="presParOf" srcId="{A2F65172-0DE4-4717-8E80-4852170DBB9B}" destId="{C71BD510-4BAE-47D0-B318-847464FABFAC}" srcOrd="7" destOrd="0" presId="urn:microsoft.com/office/officeart/2005/8/layout/gear1"/>
    <dgm:cxn modelId="{D6AE9A32-0575-4656-96D2-3D2BD6ED2129}" type="presParOf" srcId="{A2F65172-0DE4-4717-8E80-4852170DBB9B}" destId="{C4E0AA3A-E68F-446E-B71A-16F9F304B461}" srcOrd="8" destOrd="0" presId="urn:microsoft.com/office/officeart/2005/8/layout/gear1"/>
    <dgm:cxn modelId="{61E837B8-0282-41E4-8312-48355776B8CD}" type="presParOf" srcId="{A2F65172-0DE4-4717-8E80-4852170DBB9B}" destId="{7ED578C2-39ED-4DC2-B261-4913D36078D8}" srcOrd="9"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0AC872-106F-433F-BB04-8E3D88621A2E}" type="doc">
      <dgm:prSet loTypeId="urn:microsoft.com/office/officeart/2005/8/layout/default" loCatId="list" qsTypeId="urn:microsoft.com/office/officeart/2005/8/quickstyle/simple4" qsCatId="simple" csTypeId="urn:microsoft.com/office/officeart/2005/8/colors/colorful5" csCatId="colorful" phldr="1"/>
      <dgm:spPr/>
      <dgm:t>
        <a:bodyPr/>
        <a:lstStyle/>
        <a:p>
          <a:endParaRPr lang="en-US"/>
        </a:p>
      </dgm:t>
    </dgm:pt>
    <dgm:pt modelId="{15964D69-40B5-42BF-8416-235011C3EC84}">
      <dgm:prSet/>
      <dgm:spPr/>
      <dgm:t>
        <a:bodyPr/>
        <a:lstStyle/>
        <a:p>
          <a:r>
            <a:rPr lang="en-US" dirty="0"/>
            <a:t>Access to juvenile records is not public; </a:t>
          </a:r>
          <a:r>
            <a:rPr lang="en-US" b="1" dirty="0"/>
            <a:t>however, many entities can access– state agencies, federal agencies, law enforcement, prosecutors, colleges, financial aid and anyone with a “legitimate interest” in matter.</a:t>
          </a:r>
          <a:endParaRPr lang="en-US" dirty="0"/>
        </a:p>
      </dgm:t>
    </dgm:pt>
    <dgm:pt modelId="{D85656A8-22FC-417A-A6E9-8155E799D309}" type="parTrans" cxnId="{86EAA444-988E-4F22-8EE8-2FE687819F9E}">
      <dgm:prSet/>
      <dgm:spPr/>
      <dgm:t>
        <a:bodyPr/>
        <a:lstStyle/>
        <a:p>
          <a:endParaRPr lang="en-US"/>
        </a:p>
      </dgm:t>
    </dgm:pt>
    <dgm:pt modelId="{FDFB15DE-B286-4B5E-A4F4-7CAD3712949F}" type="sibTrans" cxnId="{86EAA444-988E-4F22-8EE8-2FE687819F9E}">
      <dgm:prSet/>
      <dgm:spPr/>
      <dgm:t>
        <a:bodyPr/>
        <a:lstStyle/>
        <a:p>
          <a:endParaRPr lang="en-US"/>
        </a:p>
      </dgm:t>
    </dgm:pt>
    <dgm:pt modelId="{51FF1800-BC1F-43C3-95A8-AD2E5DEC13E9}">
      <dgm:prSet/>
      <dgm:spPr/>
      <dgm:t>
        <a:bodyPr/>
        <a:lstStyle/>
        <a:p>
          <a:r>
            <a:rPr lang="en-US"/>
            <a:t>Recent legislation attempted to create a protocol for “automatic sealing” of many juvenile records  </a:t>
          </a:r>
          <a:r>
            <a:rPr lang="en-US" b="1"/>
            <a:t>when someone turns 19 </a:t>
          </a:r>
          <a:r>
            <a:rPr lang="en-US"/>
            <a:t>BUT, there are big implementation problems: PROCESS</a:t>
          </a:r>
        </a:p>
      </dgm:t>
    </dgm:pt>
    <dgm:pt modelId="{AEBD010C-3A81-4D1E-A11F-89F3C87B38C0}" type="parTrans" cxnId="{52A238CC-ADD9-4C60-93CF-C87FACBDCB73}">
      <dgm:prSet/>
      <dgm:spPr/>
      <dgm:t>
        <a:bodyPr/>
        <a:lstStyle/>
        <a:p>
          <a:endParaRPr lang="en-US"/>
        </a:p>
      </dgm:t>
    </dgm:pt>
    <dgm:pt modelId="{2D49361B-F36A-417E-A867-1CF11D1E845E}" type="sibTrans" cxnId="{52A238CC-ADD9-4C60-93CF-C87FACBDCB73}">
      <dgm:prSet/>
      <dgm:spPr/>
      <dgm:t>
        <a:bodyPr/>
        <a:lstStyle/>
        <a:p>
          <a:endParaRPr lang="en-US"/>
        </a:p>
      </dgm:t>
    </dgm:pt>
    <dgm:pt modelId="{7E34144D-5A35-4DCF-B19E-DF8BD75E0ECB}">
      <dgm:prSet/>
      <dgm:spPr/>
      <dgm:t>
        <a:bodyPr/>
        <a:lstStyle/>
        <a:p>
          <a:r>
            <a:rPr lang="en-US"/>
            <a:t>Currently no reliable guarantee or timeline for automatic sealing</a:t>
          </a:r>
        </a:p>
      </dgm:t>
    </dgm:pt>
    <dgm:pt modelId="{26494AD3-F23E-46C5-83C5-BC21EB463D42}" type="parTrans" cxnId="{1BF29605-22DB-4A80-AB3E-F49CCFC9DA1A}">
      <dgm:prSet/>
      <dgm:spPr/>
      <dgm:t>
        <a:bodyPr/>
        <a:lstStyle/>
        <a:p>
          <a:endParaRPr lang="en-US"/>
        </a:p>
      </dgm:t>
    </dgm:pt>
    <dgm:pt modelId="{5E941C8D-A2D0-4020-BCC4-48370FAA996C}" type="sibTrans" cxnId="{1BF29605-22DB-4A80-AB3E-F49CCFC9DA1A}">
      <dgm:prSet/>
      <dgm:spPr/>
      <dgm:t>
        <a:bodyPr/>
        <a:lstStyle/>
        <a:p>
          <a:endParaRPr lang="en-US"/>
        </a:p>
      </dgm:t>
    </dgm:pt>
    <dgm:pt modelId="{3BFC1E15-1A94-4DE0-8F31-36304B47D5AF}">
      <dgm:prSet/>
      <dgm:spPr/>
      <dgm:t>
        <a:bodyPr/>
        <a:lstStyle/>
        <a:p>
          <a:r>
            <a:rPr lang="en-US" b="1" dirty="0"/>
            <a:t>Many kids need to have these records sealed before they are 19 so they don’t have issues with employment, college applications, financial, military, etc.</a:t>
          </a:r>
          <a:endParaRPr lang="en-US" dirty="0"/>
        </a:p>
      </dgm:t>
    </dgm:pt>
    <dgm:pt modelId="{EF2FA994-7396-4BB7-AD11-8DE97FF901DE}" type="parTrans" cxnId="{2D0DE77C-AA1F-43C2-885A-F50A1605E441}">
      <dgm:prSet/>
      <dgm:spPr/>
      <dgm:t>
        <a:bodyPr/>
        <a:lstStyle/>
        <a:p>
          <a:endParaRPr lang="en-US"/>
        </a:p>
      </dgm:t>
    </dgm:pt>
    <dgm:pt modelId="{0BB59DB0-1DCD-4799-A784-B84037CF46A4}" type="sibTrans" cxnId="{2D0DE77C-AA1F-43C2-885A-F50A1605E441}">
      <dgm:prSet/>
      <dgm:spPr/>
      <dgm:t>
        <a:bodyPr/>
        <a:lstStyle/>
        <a:p>
          <a:endParaRPr lang="en-US"/>
        </a:p>
      </dgm:t>
    </dgm:pt>
    <dgm:pt modelId="{1DFC901D-6259-44E3-8FB9-03A6045E7557}">
      <dgm:prSet/>
      <dgm:spPr/>
      <dgm:t>
        <a:bodyPr/>
        <a:lstStyle/>
        <a:p>
          <a:r>
            <a:rPr lang="en-US" b="1"/>
            <a:t>Best practice is to petition juvenile court for sealing of records</a:t>
          </a:r>
          <a:endParaRPr lang="en-US"/>
        </a:p>
      </dgm:t>
    </dgm:pt>
    <dgm:pt modelId="{797A7C99-DDB0-43C8-963C-78CFBC0137A8}" type="parTrans" cxnId="{BC4F52E8-2F88-4908-A504-A12E66933928}">
      <dgm:prSet/>
      <dgm:spPr/>
      <dgm:t>
        <a:bodyPr/>
        <a:lstStyle/>
        <a:p>
          <a:endParaRPr lang="en-US"/>
        </a:p>
      </dgm:t>
    </dgm:pt>
    <dgm:pt modelId="{6ED1BFF5-6D2F-42AB-B5F3-C74286130CC6}" type="sibTrans" cxnId="{BC4F52E8-2F88-4908-A504-A12E66933928}">
      <dgm:prSet/>
      <dgm:spPr/>
      <dgm:t>
        <a:bodyPr/>
        <a:lstStyle/>
        <a:p>
          <a:endParaRPr lang="en-US"/>
        </a:p>
      </dgm:t>
    </dgm:pt>
    <dgm:pt modelId="{AA67A0D9-1435-4F5E-A72E-5E0ADC7A0B71}" type="pres">
      <dgm:prSet presAssocID="{7D0AC872-106F-433F-BB04-8E3D88621A2E}" presName="diagram" presStyleCnt="0">
        <dgm:presLayoutVars>
          <dgm:dir/>
          <dgm:resizeHandles val="exact"/>
        </dgm:presLayoutVars>
      </dgm:prSet>
      <dgm:spPr/>
    </dgm:pt>
    <dgm:pt modelId="{27F85536-DF81-4C17-889C-92B446923C5A}" type="pres">
      <dgm:prSet presAssocID="{15964D69-40B5-42BF-8416-235011C3EC84}" presName="node" presStyleLbl="node1" presStyleIdx="0" presStyleCnt="5">
        <dgm:presLayoutVars>
          <dgm:bulletEnabled val="1"/>
        </dgm:presLayoutVars>
      </dgm:prSet>
      <dgm:spPr/>
    </dgm:pt>
    <dgm:pt modelId="{F09A7771-D572-4267-B683-3FD01D0B20BC}" type="pres">
      <dgm:prSet presAssocID="{FDFB15DE-B286-4B5E-A4F4-7CAD3712949F}" presName="sibTrans" presStyleCnt="0"/>
      <dgm:spPr/>
    </dgm:pt>
    <dgm:pt modelId="{1C63797D-B001-497E-A3E9-01D608F641FC}" type="pres">
      <dgm:prSet presAssocID="{51FF1800-BC1F-43C3-95A8-AD2E5DEC13E9}" presName="node" presStyleLbl="node1" presStyleIdx="1" presStyleCnt="5">
        <dgm:presLayoutVars>
          <dgm:bulletEnabled val="1"/>
        </dgm:presLayoutVars>
      </dgm:prSet>
      <dgm:spPr/>
    </dgm:pt>
    <dgm:pt modelId="{C4933A90-D463-4871-88CE-DAD57ED40B3C}" type="pres">
      <dgm:prSet presAssocID="{2D49361B-F36A-417E-A867-1CF11D1E845E}" presName="sibTrans" presStyleCnt="0"/>
      <dgm:spPr/>
    </dgm:pt>
    <dgm:pt modelId="{3AF30E13-4A29-44AA-AF23-31F0D95F0D0D}" type="pres">
      <dgm:prSet presAssocID="{7E34144D-5A35-4DCF-B19E-DF8BD75E0ECB}" presName="node" presStyleLbl="node1" presStyleIdx="2" presStyleCnt="5">
        <dgm:presLayoutVars>
          <dgm:bulletEnabled val="1"/>
        </dgm:presLayoutVars>
      </dgm:prSet>
      <dgm:spPr/>
    </dgm:pt>
    <dgm:pt modelId="{D49876A4-77C6-48B3-ABD2-45E69B89397A}" type="pres">
      <dgm:prSet presAssocID="{5E941C8D-A2D0-4020-BCC4-48370FAA996C}" presName="sibTrans" presStyleCnt="0"/>
      <dgm:spPr/>
    </dgm:pt>
    <dgm:pt modelId="{C29358FD-4C98-4D88-B227-0AD8DC344AFB}" type="pres">
      <dgm:prSet presAssocID="{3BFC1E15-1A94-4DE0-8F31-36304B47D5AF}" presName="node" presStyleLbl="node1" presStyleIdx="3" presStyleCnt="5">
        <dgm:presLayoutVars>
          <dgm:bulletEnabled val="1"/>
        </dgm:presLayoutVars>
      </dgm:prSet>
      <dgm:spPr/>
    </dgm:pt>
    <dgm:pt modelId="{73945428-2695-43BD-8D83-812B07D7B8E7}" type="pres">
      <dgm:prSet presAssocID="{0BB59DB0-1DCD-4799-A784-B84037CF46A4}" presName="sibTrans" presStyleCnt="0"/>
      <dgm:spPr/>
    </dgm:pt>
    <dgm:pt modelId="{F176F3AB-8896-4670-9746-31F5984160E5}" type="pres">
      <dgm:prSet presAssocID="{1DFC901D-6259-44E3-8FB9-03A6045E7557}" presName="node" presStyleLbl="node1" presStyleIdx="4" presStyleCnt="5">
        <dgm:presLayoutVars>
          <dgm:bulletEnabled val="1"/>
        </dgm:presLayoutVars>
      </dgm:prSet>
      <dgm:spPr/>
    </dgm:pt>
  </dgm:ptLst>
  <dgm:cxnLst>
    <dgm:cxn modelId="{1BF29605-22DB-4A80-AB3E-F49CCFC9DA1A}" srcId="{7D0AC872-106F-433F-BB04-8E3D88621A2E}" destId="{7E34144D-5A35-4DCF-B19E-DF8BD75E0ECB}" srcOrd="2" destOrd="0" parTransId="{26494AD3-F23E-46C5-83C5-BC21EB463D42}" sibTransId="{5E941C8D-A2D0-4020-BCC4-48370FAA996C}"/>
    <dgm:cxn modelId="{FF01261B-1827-49DE-A33A-3241F7F71627}" type="presOf" srcId="{7D0AC872-106F-433F-BB04-8E3D88621A2E}" destId="{AA67A0D9-1435-4F5E-A72E-5E0ADC7A0B71}" srcOrd="0" destOrd="0" presId="urn:microsoft.com/office/officeart/2005/8/layout/default"/>
    <dgm:cxn modelId="{5BE08840-DA3F-443D-AFC5-853A9A2B76B9}" type="presOf" srcId="{7E34144D-5A35-4DCF-B19E-DF8BD75E0ECB}" destId="{3AF30E13-4A29-44AA-AF23-31F0D95F0D0D}" srcOrd="0" destOrd="0" presId="urn:microsoft.com/office/officeart/2005/8/layout/default"/>
    <dgm:cxn modelId="{86EAA444-988E-4F22-8EE8-2FE687819F9E}" srcId="{7D0AC872-106F-433F-BB04-8E3D88621A2E}" destId="{15964D69-40B5-42BF-8416-235011C3EC84}" srcOrd="0" destOrd="0" parTransId="{D85656A8-22FC-417A-A6E9-8155E799D309}" sibTransId="{FDFB15DE-B286-4B5E-A4F4-7CAD3712949F}"/>
    <dgm:cxn modelId="{7D42DB67-9D6C-43BE-B8A1-CD53CD463A6F}" type="presOf" srcId="{1DFC901D-6259-44E3-8FB9-03A6045E7557}" destId="{F176F3AB-8896-4670-9746-31F5984160E5}" srcOrd="0" destOrd="0" presId="urn:microsoft.com/office/officeart/2005/8/layout/default"/>
    <dgm:cxn modelId="{276B5251-9CC1-436F-B5CA-C712CB1B72BB}" type="presOf" srcId="{3BFC1E15-1A94-4DE0-8F31-36304B47D5AF}" destId="{C29358FD-4C98-4D88-B227-0AD8DC344AFB}" srcOrd="0" destOrd="0" presId="urn:microsoft.com/office/officeart/2005/8/layout/default"/>
    <dgm:cxn modelId="{8F721855-4078-4378-B9FF-BFDA7F83CE9B}" type="presOf" srcId="{51FF1800-BC1F-43C3-95A8-AD2E5DEC13E9}" destId="{1C63797D-B001-497E-A3E9-01D608F641FC}" srcOrd="0" destOrd="0" presId="urn:microsoft.com/office/officeart/2005/8/layout/default"/>
    <dgm:cxn modelId="{2D0DE77C-AA1F-43C2-885A-F50A1605E441}" srcId="{7D0AC872-106F-433F-BB04-8E3D88621A2E}" destId="{3BFC1E15-1A94-4DE0-8F31-36304B47D5AF}" srcOrd="3" destOrd="0" parTransId="{EF2FA994-7396-4BB7-AD11-8DE97FF901DE}" sibTransId="{0BB59DB0-1DCD-4799-A784-B84037CF46A4}"/>
    <dgm:cxn modelId="{52A238CC-ADD9-4C60-93CF-C87FACBDCB73}" srcId="{7D0AC872-106F-433F-BB04-8E3D88621A2E}" destId="{51FF1800-BC1F-43C3-95A8-AD2E5DEC13E9}" srcOrd="1" destOrd="0" parTransId="{AEBD010C-3A81-4D1E-A11F-89F3C87B38C0}" sibTransId="{2D49361B-F36A-417E-A867-1CF11D1E845E}"/>
    <dgm:cxn modelId="{BC4F52E8-2F88-4908-A504-A12E66933928}" srcId="{7D0AC872-106F-433F-BB04-8E3D88621A2E}" destId="{1DFC901D-6259-44E3-8FB9-03A6045E7557}" srcOrd="4" destOrd="0" parTransId="{797A7C99-DDB0-43C8-963C-78CFBC0137A8}" sibTransId="{6ED1BFF5-6D2F-42AB-B5F3-C74286130CC6}"/>
    <dgm:cxn modelId="{C50877ED-8EC2-4339-A875-5A8D4C1BC373}" type="presOf" srcId="{15964D69-40B5-42BF-8416-235011C3EC84}" destId="{27F85536-DF81-4C17-889C-92B446923C5A}" srcOrd="0" destOrd="0" presId="urn:microsoft.com/office/officeart/2005/8/layout/default"/>
    <dgm:cxn modelId="{8F384544-884F-4456-A378-FEBFF351273A}" type="presParOf" srcId="{AA67A0D9-1435-4F5E-A72E-5E0ADC7A0B71}" destId="{27F85536-DF81-4C17-889C-92B446923C5A}" srcOrd="0" destOrd="0" presId="urn:microsoft.com/office/officeart/2005/8/layout/default"/>
    <dgm:cxn modelId="{F889F8DA-74DB-44FA-AE5F-B7EE84FBE0BA}" type="presParOf" srcId="{AA67A0D9-1435-4F5E-A72E-5E0ADC7A0B71}" destId="{F09A7771-D572-4267-B683-3FD01D0B20BC}" srcOrd="1" destOrd="0" presId="urn:microsoft.com/office/officeart/2005/8/layout/default"/>
    <dgm:cxn modelId="{92423B7E-5FC4-4A05-955F-09832B48AC2A}" type="presParOf" srcId="{AA67A0D9-1435-4F5E-A72E-5E0ADC7A0B71}" destId="{1C63797D-B001-497E-A3E9-01D608F641FC}" srcOrd="2" destOrd="0" presId="urn:microsoft.com/office/officeart/2005/8/layout/default"/>
    <dgm:cxn modelId="{AF17F55D-D841-4AA8-B909-6AED5056609A}" type="presParOf" srcId="{AA67A0D9-1435-4F5E-A72E-5E0ADC7A0B71}" destId="{C4933A90-D463-4871-88CE-DAD57ED40B3C}" srcOrd="3" destOrd="0" presId="urn:microsoft.com/office/officeart/2005/8/layout/default"/>
    <dgm:cxn modelId="{1CF021BD-4EA0-4B80-A75D-0F0E28C94B6F}" type="presParOf" srcId="{AA67A0D9-1435-4F5E-A72E-5E0ADC7A0B71}" destId="{3AF30E13-4A29-44AA-AF23-31F0D95F0D0D}" srcOrd="4" destOrd="0" presId="urn:microsoft.com/office/officeart/2005/8/layout/default"/>
    <dgm:cxn modelId="{ABF1B67D-95E8-46CE-8A57-2773C26D1E0B}" type="presParOf" srcId="{AA67A0D9-1435-4F5E-A72E-5E0ADC7A0B71}" destId="{D49876A4-77C6-48B3-ABD2-45E69B89397A}" srcOrd="5" destOrd="0" presId="urn:microsoft.com/office/officeart/2005/8/layout/default"/>
    <dgm:cxn modelId="{516922DD-E4C1-4A0C-BCF3-C350E9A97245}" type="presParOf" srcId="{AA67A0D9-1435-4F5E-A72E-5E0ADC7A0B71}" destId="{C29358FD-4C98-4D88-B227-0AD8DC344AFB}" srcOrd="6" destOrd="0" presId="urn:microsoft.com/office/officeart/2005/8/layout/default"/>
    <dgm:cxn modelId="{7426FD13-E756-4D79-B100-8C20E974E19E}" type="presParOf" srcId="{AA67A0D9-1435-4F5E-A72E-5E0ADC7A0B71}" destId="{73945428-2695-43BD-8D83-812B07D7B8E7}" srcOrd="7" destOrd="0" presId="urn:microsoft.com/office/officeart/2005/8/layout/default"/>
    <dgm:cxn modelId="{FAFD2D71-20DB-491F-AC6C-91A103BBC9F6}" type="presParOf" srcId="{AA67A0D9-1435-4F5E-A72E-5E0ADC7A0B71}" destId="{F176F3AB-8896-4670-9746-31F5984160E5}"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36FB45-B0A9-4627-BED0-B95BCE438EF9}"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EA630B09-D3F8-42C7-80DF-AFB23DDBF5B7}">
      <dgm:prSet/>
      <dgm:spPr/>
      <dgm:t>
        <a:bodyPr/>
        <a:lstStyle/>
        <a:p>
          <a:r>
            <a:rPr lang="en-US"/>
            <a:t>Age 17 or older  OR; 1 years+ since end of case</a:t>
          </a:r>
        </a:p>
      </dgm:t>
    </dgm:pt>
    <dgm:pt modelId="{7F68DA2B-D02C-4DA6-8493-2042FD80398B}" type="parTrans" cxnId="{62D4E02A-7793-477F-B344-B164724EBFE0}">
      <dgm:prSet/>
      <dgm:spPr/>
      <dgm:t>
        <a:bodyPr/>
        <a:lstStyle/>
        <a:p>
          <a:endParaRPr lang="en-US"/>
        </a:p>
      </dgm:t>
    </dgm:pt>
    <dgm:pt modelId="{6E9B2D35-F2FF-4162-B32B-C5ED71E83B0C}" type="sibTrans" cxnId="{62D4E02A-7793-477F-B344-B164724EBFE0}">
      <dgm:prSet/>
      <dgm:spPr/>
      <dgm:t>
        <a:bodyPr/>
        <a:lstStyle/>
        <a:p>
          <a:endParaRPr lang="en-US"/>
        </a:p>
      </dgm:t>
    </dgm:pt>
    <dgm:pt modelId="{5EA2E3FC-1F93-4FF9-A2F7-6A1035F0172E}">
      <dgm:prSet/>
      <dgm:spPr/>
      <dgm:t>
        <a:bodyPr/>
        <a:lstStyle/>
        <a:p>
          <a:r>
            <a:rPr lang="en-US"/>
            <a:t>Both felonies and misdemeanors are eligible for sealing</a:t>
          </a:r>
        </a:p>
      </dgm:t>
    </dgm:pt>
    <dgm:pt modelId="{577A066F-C57E-4A18-A884-3D5B872183F8}" type="parTrans" cxnId="{113C3377-4FB1-44D1-8B03-4D87CEDD086E}">
      <dgm:prSet/>
      <dgm:spPr/>
      <dgm:t>
        <a:bodyPr/>
        <a:lstStyle/>
        <a:p>
          <a:endParaRPr lang="en-US"/>
        </a:p>
      </dgm:t>
    </dgm:pt>
    <dgm:pt modelId="{6C02A26E-5858-4AFA-9E4B-7E04C1C726D7}" type="sibTrans" cxnId="{113C3377-4FB1-44D1-8B03-4D87CEDD086E}">
      <dgm:prSet/>
      <dgm:spPr/>
      <dgm:t>
        <a:bodyPr/>
        <a:lstStyle/>
        <a:p>
          <a:endParaRPr lang="en-US"/>
        </a:p>
      </dgm:t>
    </dgm:pt>
    <dgm:pt modelId="{69934127-9F78-473F-891E-1F045D183EBD}">
      <dgm:prSet/>
      <dgm:spPr/>
      <dgm:t>
        <a:bodyPr/>
        <a:lstStyle/>
        <a:p>
          <a:r>
            <a:rPr lang="en-US"/>
            <a:t>No determinate sentences* </a:t>
          </a:r>
        </a:p>
      </dgm:t>
    </dgm:pt>
    <dgm:pt modelId="{C6291E7A-E542-46A9-BA9D-2B4479CECA8F}" type="parTrans" cxnId="{B79C59D7-12A9-4414-8131-31E0E744D2EF}">
      <dgm:prSet/>
      <dgm:spPr/>
      <dgm:t>
        <a:bodyPr/>
        <a:lstStyle/>
        <a:p>
          <a:endParaRPr lang="en-US"/>
        </a:p>
      </dgm:t>
    </dgm:pt>
    <dgm:pt modelId="{BCF889EB-2818-496E-A002-6AF46A6905D9}" type="sibTrans" cxnId="{B79C59D7-12A9-4414-8131-31E0E744D2EF}">
      <dgm:prSet/>
      <dgm:spPr/>
      <dgm:t>
        <a:bodyPr/>
        <a:lstStyle/>
        <a:p>
          <a:endParaRPr lang="en-US"/>
        </a:p>
      </dgm:t>
    </dgm:pt>
    <dgm:pt modelId="{5293B2BB-9830-4CEE-A6A1-D03914B3576B}">
      <dgm:prSet/>
      <dgm:spPr/>
      <dgm:t>
        <a:bodyPr/>
        <a:lstStyle/>
        <a:p>
          <a:r>
            <a:rPr lang="en-US"/>
            <a:t>No adjudication of habitual felony conduct*</a:t>
          </a:r>
        </a:p>
      </dgm:t>
    </dgm:pt>
    <dgm:pt modelId="{A1A141CF-21F5-4B46-842D-82A12D91EA30}" type="parTrans" cxnId="{0868CAF7-7FD3-457F-A195-D079C10299CF}">
      <dgm:prSet/>
      <dgm:spPr/>
      <dgm:t>
        <a:bodyPr/>
        <a:lstStyle/>
        <a:p>
          <a:endParaRPr lang="en-US"/>
        </a:p>
      </dgm:t>
    </dgm:pt>
    <dgm:pt modelId="{59C3FFE1-5D8A-4C34-9030-125AF5DC4436}" type="sibTrans" cxnId="{0868CAF7-7FD3-457F-A195-D079C10299CF}">
      <dgm:prSet/>
      <dgm:spPr/>
      <dgm:t>
        <a:bodyPr/>
        <a:lstStyle/>
        <a:p>
          <a:endParaRPr lang="en-US"/>
        </a:p>
      </dgm:t>
    </dgm:pt>
    <dgm:pt modelId="{FAA1FF30-7C61-45F3-A916-EA3839C16D46}">
      <dgm:prSet/>
      <dgm:spPr/>
      <dgm:t>
        <a:bodyPr/>
        <a:lstStyle/>
        <a:p>
          <a:r>
            <a:rPr lang="en-US"/>
            <a:t>No current requirement to register as a sex offender*</a:t>
          </a:r>
        </a:p>
      </dgm:t>
    </dgm:pt>
    <dgm:pt modelId="{EA0776BE-AAB2-4060-AA64-BA2C367E87FF}" type="parTrans" cxnId="{40DD59E2-AC60-48B5-92ED-ADC1AD547FA9}">
      <dgm:prSet/>
      <dgm:spPr/>
      <dgm:t>
        <a:bodyPr/>
        <a:lstStyle/>
        <a:p>
          <a:endParaRPr lang="en-US"/>
        </a:p>
      </dgm:t>
    </dgm:pt>
    <dgm:pt modelId="{A57F58F6-7720-4FEE-A60E-FF2A4559D1A4}" type="sibTrans" cxnId="{40DD59E2-AC60-48B5-92ED-ADC1AD547FA9}">
      <dgm:prSet/>
      <dgm:spPr/>
      <dgm:t>
        <a:bodyPr/>
        <a:lstStyle/>
        <a:p>
          <a:endParaRPr lang="en-US"/>
        </a:p>
      </dgm:t>
    </dgm:pt>
    <dgm:pt modelId="{FE4233D4-4710-4030-817E-D2C605B3B8CC}">
      <dgm:prSet/>
      <dgm:spPr/>
      <dgm:t>
        <a:bodyPr/>
        <a:lstStyle/>
        <a:p>
          <a:r>
            <a:rPr lang="en-US"/>
            <a:t>No adult felony convictions</a:t>
          </a:r>
        </a:p>
      </dgm:t>
    </dgm:pt>
    <dgm:pt modelId="{09A60864-6751-4E6B-9EFA-E9F0D99BA22D}" type="parTrans" cxnId="{9A25C999-74E5-4416-9BD7-C0AE0EC2B95F}">
      <dgm:prSet/>
      <dgm:spPr/>
      <dgm:t>
        <a:bodyPr/>
        <a:lstStyle/>
        <a:p>
          <a:endParaRPr lang="en-US"/>
        </a:p>
      </dgm:t>
    </dgm:pt>
    <dgm:pt modelId="{BC8A062E-ECE9-4090-8BDF-8FAF12695A2E}" type="sibTrans" cxnId="{9A25C999-74E5-4416-9BD7-C0AE0EC2B95F}">
      <dgm:prSet/>
      <dgm:spPr/>
      <dgm:t>
        <a:bodyPr/>
        <a:lstStyle/>
        <a:p>
          <a:endParaRPr lang="en-US"/>
        </a:p>
      </dgm:t>
    </dgm:pt>
    <dgm:pt modelId="{154A5E1D-C622-4CD9-B803-96786A7A2524}">
      <dgm:prSet/>
      <dgm:spPr/>
      <dgm:t>
        <a:bodyPr/>
        <a:lstStyle/>
        <a:p>
          <a:r>
            <a:rPr lang="en-US"/>
            <a:t>No pending juvenile or adult matters</a:t>
          </a:r>
        </a:p>
      </dgm:t>
    </dgm:pt>
    <dgm:pt modelId="{A2957027-B3CA-4AD5-B035-B493E4A86CE3}" type="parTrans" cxnId="{85205BF9-FB08-479E-B640-65FFD039E6A4}">
      <dgm:prSet/>
      <dgm:spPr/>
      <dgm:t>
        <a:bodyPr/>
        <a:lstStyle/>
        <a:p>
          <a:endParaRPr lang="en-US"/>
        </a:p>
      </dgm:t>
    </dgm:pt>
    <dgm:pt modelId="{A6DE800A-5591-41D1-9EC7-27368B9E8723}" type="sibTrans" cxnId="{85205BF9-FB08-479E-B640-65FFD039E6A4}">
      <dgm:prSet/>
      <dgm:spPr/>
      <dgm:t>
        <a:bodyPr/>
        <a:lstStyle/>
        <a:p>
          <a:endParaRPr lang="en-US"/>
        </a:p>
      </dgm:t>
    </dgm:pt>
    <dgm:pt modelId="{92E7F267-4D67-46FF-8685-929B31D002D4}" type="pres">
      <dgm:prSet presAssocID="{8B36FB45-B0A9-4627-BED0-B95BCE438EF9}" presName="diagram" presStyleCnt="0">
        <dgm:presLayoutVars>
          <dgm:dir/>
          <dgm:resizeHandles val="exact"/>
        </dgm:presLayoutVars>
      </dgm:prSet>
      <dgm:spPr/>
    </dgm:pt>
    <dgm:pt modelId="{1868D57D-74F9-4C99-B039-E45AE787D2B2}" type="pres">
      <dgm:prSet presAssocID="{EA630B09-D3F8-42C7-80DF-AFB23DDBF5B7}" presName="node" presStyleLbl="node1" presStyleIdx="0" presStyleCnt="7">
        <dgm:presLayoutVars>
          <dgm:bulletEnabled val="1"/>
        </dgm:presLayoutVars>
      </dgm:prSet>
      <dgm:spPr/>
    </dgm:pt>
    <dgm:pt modelId="{81C2414C-1FA3-482A-97AB-24B5C906490B}" type="pres">
      <dgm:prSet presAssocID="{6E9B2D35-F2FF-4162-B32B-C5ED71E83B0C}" presName="sibTrans" presStyleCnt="0"/>
      <dgm:spPr/>
    </dgm:pt>
    <dgm:pt modelId="{C9D0B0AB-3793-43C9-B5E0-6D95EF456055}" type="pres">
      <dgm:prSet presAssocID="{5EA2E3FC-1F93-4FF9-A2F7-6A1035F0172E}" presName="node" presStyleLbl="node1" presStyleIdx="1" presStyleCnt="7">
        <dgm:presLayoutVars>
          <dgm:bulletEnabled val="1"/>
        </dgm:presLayoutVars>
      </dgm:prSet>
      <dgm:spPr/>
    </dgm:pt>
    <dgm:pt modelId="{CD9267F4-6D9D-42C4-9C35-C84C10027735}" type="pres">
      <dgm:prSet presAssocID="{6C02A26E-5858-4AFA-9E4B-7E04C1C726D7}" presName="sibTrans" presStyleCnt="0"/>
      <dgm:spPr/>
    </dgm:pt>
    <dgm:pt modelId="{002B66E5-B75F-4AE6-B01B-88CD3FABC319}" type="pres">
      <dgm:prSet presAssocID="{69934127-9F78-473F-891E-1F045D183EBD}" presName="node" presStyleLbl="node1" presStyleIdx="2" presStyleCnt="7">
        <dgm:presLayoutVars>
          <dgm:bulletEnabled val="1"/>
        </dgm:presLayoutVars>
      </dgm:prSet>
      <dgm:spPr/>
    </dgm:pt>
    <dgm:pt modelId="{097592E2-AB40-4CA9-B73D-F1DBE9611BD0}" type="pres">
      <dgm:prSet presAssocID="{BCF889EB-2818-496E-A002-6AF46A6905D9}" presName="sibTrans" presStyleCnt="0"/>
      <dgm:spPr/>
    </dgm:pt>
    <dgm:pt modelId="{A895E9EE-4102-43D2-A2EB-CFD613EDCBB6}" type="pres">
      <dgm:prSet presAssocID="{5293B2BB-9830-4CEE-A6A1-D03914B3576B}" presName="node" presStyleLbl="node1" presStyleIdx="3" presStyleCnt="7">
        <dgm:presLayoutVars>
          <dgm:bulletEnabled val="1"/>
        </dgm:presLayoutVars>
      </dgm:prSet>
      <dgm:spPr/>
    </dgm:pt>
    <dgm:pt modelId="{277553D9-6B9F-4581-B98C-D9A24528621C}" type="pres">
      <dgm:prSet presAssocID="{59C3FFE1-5D8A-4C34-9030-125AF5DC4436}" presName="sibTrans" presStyleCnt="0"/>
      <dgm:spPr/>
    </dgm:pt>
    <dgm:pt modelId="{11C15EB7-A399-4130-A39E-1ECC4610D63B}" type="pres">
      <dgm:prSet presAssocID="{FAA1FF30-7C61-45F3-A916-EA3839C16D46}" presName="node" presStyleLbl="node1" presStyleIdx="4" presStyleCnt="7">
        <dgm:presLayoutVars>
          <dgm:bulletEnabled val="1"/>
        </dgm:presLayoutVars>
      </dgm:prSet>
      <dgm:spPr/>
    </dgm:pt>
    <dgm:pt modelId="{46FD25E5-A3BF-4E07-BDA5-CBF9994451DD}" type="pres">
      <dgm:prSet presAssocID="{A57F58F6-7720-4FEE-A60E-FF2A4559D1A4}" presName="sibTrans" presStyleCnt="0"/>
      <dgm:spPr/>
    </dgm:pt>
    <dgm:pt modelId="{DB2E4656-456E-46AD-8602-841B4B352ABF}" type="pres">
      <dgm:prSet presAssocID="{FE4233D4-4710-4030-817E-D2C605B3B8CC}" presName="node" presStyleLbl="node1" presStyleIdx="5" presStyleCnt="7">
        <dgm:presLayoutVars>
          <dgm:bulletEnabled val="1"/>
        </dgm:presLayoutVars>
      </dgm:prSet>
      <dgm:spPr/>
    </dgm:pt>
    <dgm:pt modelId="{C88D1874-941C-41FF-A57F-89C807239AED}" type="pres">
      <dgm:prSet presAssocID="{BC8A062E-ECE9-4090-8BDF-8FAF12695A2E}" presName="sibTrans" presStyleCnt="0"/>
      <dgm:spPr/>
    </dgm:pt>
    <dgm:pt modelId="{E4A70530-91E0-41DE-AD1D-6CBAACB03365}" type="pres">
      <dgm:prSet presAssocID="{154A5E1D-C622-4CD9-B803-96786A7A2524}" presName="node" presStyleLbl="node1" presStyleIdx="6" presStyleCnt="7">
        <dgm:presLayoutVars>
          <dgm:bulletEnabled val="1"/>
        </dgm:presLayoutVars>
      </dgm:prSet>
      <dgm:spPr/>
    </dgm:pt>
  </dgm:ptLst>
  <dgm:cxnLst>
    <dgm:cxn modelId="{4D7BA323-F826-4704-B906-2BB63C9B1685}" type="presOf" srcId="{5EA2E3FC-1F93-4FF9-A2F7-6A1035F0172E}" destId="{C9D0B0AB-3793-43C9-B5E0-6D95EF456055}" srcOrd="0" destOrd="0" presId="urn:microsoft.com/office/officeart/2005/8/layout/default"/>
    <dgm:cxn modelId="{62D4E02A-7793-477F-B344-B164724EBFE0}" srcId="{8B36FB45-B0A9-4627-BED0-B95BCE438EF9}" destId="{EA630B09-D3F8-42C7-80DF-AFB23DDBF5B7}" srcOrd="0" destOrd="0" parTransId="{7F68DA2B-D02C-4DA6-8493-2042FD80398B}" sibTransId="{6E9B2D35-F2FF-4162-B32B-C5ED71E83B0C}"/>
    <dgm:cxn modelId="{21DF0130-0A17-4C6A-A3C6-E85CE7855345}" type="presOf" srcId="{154A5E1D-C622-4CD9-B803-96786A7A2524}" destId="{E4A70530-91E0-41DE-AD1D-6CBAACB03365}" srcOrd="0" destOrd="0" presId="urn:microsoft.com/office/officeart/2005/8/layout/default"/>
    <dgm:cxn modelId="{DF88FE72-BAE7-454A-B7AF-75C1664BE122}" type="presOf" srcId="{FE4233D4-4710-4030-817E-D2C605B3B8CC}" destId="{DB2E4656-456E-46AD-8602-841B4B352ABF}" srcOrd="0" destOrd="0" presId="urn:microsoft.com/office/officeart/2005/8/layout/default"/>
    <dgm:cxn modelId="{BA7CDD55-6B7E-4EFC-9579-9AA4A3D4D803}" type="presOf" srcId="{FAA1FF30-7C61-45F3-A916-EA3839C16D46}" destId="{11C15EB7-A399-4130-A39E-1ECC4610D63B}" srcOrd="0" destOrd="0" presId="urn:microsoft.com/office/officeart/2005/8/layout/default"/>
    <dgm:cxn modelId="{113C3377-4FB1-44D1-8B03-4D87CEDD086E}" srcId="{8B36FB45-B0A9-4627-BED0-B95BCE438EF9}" destId="{5EA2E3FC-1F93-4FF9-A2F7-6A1035F0172E}" srcOrd="1" destOrd="0" parTransId="{577A066F-C57E-4A18-A884-3D5B872183F8}" sibTransId="{6C02A26E-5858-4AFA-9E4B-7E04C1C726D7}"/>
    <dgm:cxn modelId="{F5AE317F-FFC4-4BE2-8441-358E2BD4AB84}" type="presOf" srcId="{5293B2BB-9830-4CEE-A6A1-D03914B3576B}" destId="{A895E9EE-4102-43D2-A2EB-CFD613EDCBB6}" srcOrd="0" destOrd="0" presId="urn:microsoft.com/office/officeart/2005/8/layout/default"/>
    <dgm:cxn modelId="{9A25C999-74E5-4416-9BD7-C0AE0EC2B95F}" srcId="{8B36FB45-B0A9-4627-BED0-B95BCE438EF9}" destId="{FE4233D4-4710-4030-817E-D2C605B3B8CC}" srcOrd="5" destOrd="0" parTransId="{09A60864-6751-4E6B-9EFA-E9F0D99BA22D}" sibTransId="{BC8A062E-ECE9-4090-8BDF-8FAF12695A2E}"/>
    <dgm:cxn modelId="{2E396EC5-02EE-4783-85FF-37FD8CABD66D}" type="presOf" srcId="{8B36FB45-B0A9-4627-BED0-B95BCE438EF9}" destId="{92E7F267-4D67-46FF-8685-929B31D002D4}" srcOrd="0" destOrd="0" presId="urn:microsoft.com/office/officeart/2005/8/layout/default"/>
    <dgm:cxn modelId="{1CEEECD4-E6AE-47A0-BAE9-A3DFC87B35C7}" type="presOf" srcId="{EA630B09-D3F8-42C7-80DF-AFB23DDBF5B7}" destId="{1868D57D-74F9-4C99-B039-E45AE787D2B2}" srcOrd="0" destOrd="0" presId="urn:microsoft.com/office/officeart/2005/8/layout/default"/>
    <dgm:cxn modelId="{B79C59D7-12A9-4414-8131-31E0E744D2EF}" srcId="{8B36FB45-B0A9-4627-BED0-B95BCE438EF9}" destId="{69934127-9F78-473F-891E-1F045D183EBD}" srcOrd="2" destOrd="0" parTransId="{C6291E7A-E542-46A9-BA9D-2B4479CECA8F}" sibTransId="{BCF889EB-2818-496E-A002-6AF46A6905D9}"/>
    <dgm:cxn modelId="{40DD59E2-AC60-48B5-92ED-ADC1AD547FA9}" srcId="{8B36FB45-B0A9-4627-BED0-B95BCE438EF9}" destId="{FAA1FF30-7C61-45F3-A916-EA3839C16D46}" srcOrd="4" destOrd="0" parTransId="{EA0776BE-AAB2-4060-AA64-BA2C367E87FF}" sibTransId="{A57F58F6-7720-4FEE-A60E-FF2A4559D1A4}"/>
    <dgm:cxn modelId="{0C25C2F5-A6DF-4723-95E5-11B52249F05D}" type="presOf" srcId="{69934127-9F78-473F-891E-1F045D183EBD}" destId="{002B66E5-B75F-4AE6-B01B-88CD3FABC319}" srcOrd="0" destOrd="0" presId="urn:microsoft.com/office/officeart/2005/8/layout/default"/>
    <dgm:cxn modelId="{0868CAF7-7FD3-457F-A195-D079C10299CF}" srcId="{8B36FB45-B0A9-4627-BED0-B95BCE438EF9}" destId="{5293B2BB-9830-4CEE-A6A1-D03914B3576B}" srcOrd="3" destOrd="0" parTransId="{A1A141CF-21F5-4B46-842D-82A12D91EA30}" sibTransId="{59C3FFE1-5D8A-4C34-9030-125AF5DC4436}"/>
    <dgm:cxn modelId="{85205BF9-FB08-479E-B640-65FFD039E6A4}" srcId="{8B36FB45-B0A9-4627-BED0-B95BCE438EF9}" destId="{154A5E1D-C622-4CD9-B803-96786A7A2524}" srcOrd="6" destOrd="0" parTransId="{A2957027-B3CA-4AD5-B035-B493E4A86CE3}" sibTransId="{A6DE800A-5591-41D1-9EC7-27368B9E8723}"/>
    <dgm:cxn modelId="{2A319E0B-575C-44A5-8681-0CDB6530F49D}" type="presParOf" srcId="{92E7F267-4D67-46FF-8685-929B31D002D4}" destId="{1868D57D-74F9-4C99-B039-E45AE787D2B2}" srcOrd="0" destOrd="0" presId="urn:microsoft.com/office/officeart/2005/8/layout/default"/>
    <dgm:cxn modelId="{7391EC00-BD29-4B7B-8344-B52C107D6BD5}" type="presParOf" srcId="{92E7F267-4D67-46FF-8685-929B31D002D4}" destId="{81C2414C-1FA3-482A-97AB-24B5C906490B}" srcOrd="1" destOrd="0" presId="urn:microsoft.com/office/officeart/2005/8/layout/default"/>
    <dgm:cxn modelId="{7F465119-63CE-47BE-A376-CFD44262BA55}" type="presParOf" srcId="{92E7F267-4D67-46FF-8685-929B31D002D4}" destId="{C9D0B0AB-3793-43C9-B5E0-6D95EF456055}" srcOrd="2" destOrd="0" presId="urn:microsoft.com/office/officeart/2005/8/layout/default"/>
    <dgm:cxn modelId="{A3376189-317F-4ED3-B853-3B435641A376}" type="presParOf" srcId="{92E7F267-4D67-46FF-8685-929B31D002D4}" destId="{CD9267F4-6D9D-42C4-9C35-C84C10027735}" srcOrd="3" destOrd="0" presId="urn:microsoft.com/office/officeart/2005/8/layout/default"/>
    <dgm:cxn modelId="{5B19807E-BF75-42E7-93CA-6AA1454F2787}" type="presParOf" srcId="{92E7F267-4D67-46FF-8685-929B31D002D4}" destId="{002B66E5-B75F-4AE6-B01B-88CD3FABC319}" srcOrd="4" destOrd="0" presId="urn:microsoft.com/office/officeart/2005/8/layout/default"/>
    <dgm:cxn modelId="{59CAE59A-02BA-4AF6-8E9D-D197DE0BC1C6}" type="presParOf" srcId="{92E7F267-4D67-46FF-8685-929B31D002D4}" destId="{097592E2-AB40-4CA9-B73D-F1DBE9611BD0}" srcOrd="5" destOrd="0" presId="urn:microsoft.com/office/officeart/2005/8/layout/default"/>
    <dgm:cxn modelId="{FA15E0B9-A923-42B6-807A-F7FE98DD1101}" type="presParOf" srcId="{92E7F267-4D67-46FF-8685-929B31D002D4}" destId="{A895E9EE-4102-43D2-A2EB-CFD613EDCBB6}" srcOrd="6" destOrd="0" presId="urn:microsoft.com/office/officeart/2005/8/layout/default"/>
    <dgm:cxn modelId="{126ED7E3-359B-458E-82E0-106CD404C1DD}" type="presParOf" srcId="{92E7F267-4D67-46FF-8685-929B31D002D4}" destId="{277553D9-6B9F-4581-B98C-D9A24528621C}" srcOrd="7" destOrd="0" presId="urn:microsoft.com/office/officeart/2005/8/layout/default"/>
    <dgm:cxn modelId="{B5E086FD-13DE-4F1C-84A9-5C684B749295}" type="presParOf" srcId="{92E7F267-4D67-46FF-8685-929B31D002D4}" destId="{11C15EB7-A399-4130-A39E-1ECC4610D63B}" srcOrd="8" destOrd="0" presId="urn:microsoft.com/office/officeart/2005/8/layout/default"/>
    <dgm:cxn modelId="{726CD33E-2313-455D-B6D5-35D96519ABF6}" type="presParOf" srcId="{92E7F267-4D67-46FF-8685-929B31D002D4}" destId="{46FD25E5-A3BF-4E07-BDA5-CBF9994451DD}" srcOrd="9" destOrd="0" presId="urn:microsoft.com/office/officeart/2005/8/layout/default"/>
    <dgm:cxn modelId="{0391FB35-A52D-4531-BCF5-D06AC973FB5F}" type="presParOf" srcId="{92E7F267-4D67-46FF-8685-929B31D002D4}" destId="{DB2E4656-456E-46AD-8602-841B4B352ABF}" srcOrd="10" destOrd="0" presId="urn:microsoft.com/office/officeart/2005/8/layout/default"/>
    <dgm:cxn modelId="{1AFE7C2E-1269-4465-850B-7E1C050E35BE}" type="presParOf" srcId="{92E7F267-4D67-46FF-8685-929B31D002D4}" destId="{C88D1874-941C-41FF-A57F-89C807239AED}" srcOrd="11" destOrd="0" presId="urn:microsoft.com/office/officeart/2005/8/layout/default"/>
    <dgm:cxn modelId="{7A1BCE2E-6FDD-4487-8993-1638E055C7FD}" type="presParOf" srcId="{92E7F267-4D67-46FF-8685-929B31D002D4}" destId="{E4A70530-91E0-41DE-AD1D-6CBAACB03365}"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6AE3780-E319-4D33-9CB3-2575072268B7}"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4CFFF0F1-EE53-45CC-BAD7-478F235E8513}">
      <dgm:prSet/>
      <dgm:spPr/>
      <dgm:t>
        <a:bodyPr/>
        <a:lstStyle/>
        <a:p>
          <a:r>
            <a:rPr lang="en-US" b="1" dirty="0"/>
            <a:t>Determinate Sentences</a:t>
          </a:r>
          <a:endParaRPr lang="en-US" dirty="0"/>
        </a:p>
      </dgm:t>
    </dgm:pt>
    <dgm:pt modelId="{1B58FA91-3FA1-47BC-94D2-F0BE1804EB4D}" type="parTrans" cxnId="{0366A243-3158-4090-805E-0CAC4186A447}">
      <dgm:prSet/>
      <dgm:spPr/>
      <dgm:t>
        <a:bodyPr/>
        <a:lstStyle/>
        <a:p>
          <a:endParaRPr lang="en-US"/>
        </a:p>
      </dgm:t>
    </dgm:pt>
    <dgm:pt modelId="{248972AE-36BE-424F-B6A4-7964DFD59739}" type="sibTrans" cxnId="{0366A243-3158-4090-805E-0CAC4186A447}">
      <dgm:prSet/>
      <dgm:spPr/>
      <dgm:t>
        <a:bodyPr/>
        <a:lstStyle/>
        <a:p>
          <a:endParaRPr lang="en-US"/>
        </a:p>
      </dgm:t>
    </dgm:pt>
    <dgm:pt modelId="{A2A1687D-C73D-4D74-812C-31AAE01AD142}">
      <dgm:prSet/>
      <dgm:spPr/>
      <dgm:t>
        <a:bodyPr/>
        <a:lstStyle/>
        <a:p>
          <a:r>
            <a:rPr lang="en-US" dirty="0"/>
            <a:t>Tex. Fam. Code § 53.045</a:t>
          </a:r>
        </a:p>
      </dgm:t>
    </dgm:pt>
    <dgm:pt modelId="{A31991FD-6A13-4505-8E64-6A6C76E74086}" type="parTrans" cxnId="{D8A6576F-5299-439B-AACE-38C419082C33}">
      <dgm:prSet/>
      <dgm:spPr/>
      <dgm:t>
        <a:bodyPr/>
        <a:lstStyle/>
        <a:p>
          <a:endParaRPr lang="en-US"/>
        </a:p>
      </dgm:t>
    </dgm:pt>
    <dgm:pt modelId="{13A49117-A43C-4347-B952-2107C39DF382}" type="sibTrans" cxnId="{D8A6576F-5299-439B-AACE-38C419082C33}">
      <dgm:prSet/>
      <dgm:spPr/>
      <dgm:t>
        <a:bodyPr/>
        <a:lstStyle/>
        <a:p>
          <a:endParaRPr lang="en-US"/>
        </a:p>
      </dgm:t>
    </dgm:pt>
    <dgm:pt modelId="{91B2DFC6-A737-4C15-A4A4-65E4C35F3192}">
      <dgm:prSet/>
      <dgm:spPr/>
      <dgm:t>
        <a:bodyPr/>
        <a:lstStyle/>
        <a:p>
          <a:r>
            <a:rPr lang="en-US" b="1"/>
            <a:t>Engaging in Habitual Felony Conduct</a:t>
          </a:r>
          <a:endParaRPr lang="en-US"/>
        </a:p>
      </dgm:t>
    </dgm:pt>
    <dgm:pt modelId="{977DFDCB-1D37-4727-AFFA-E74EC507C9E7}" type="parTrans" cxnId="{A05BB2EB-1816-4297-9408-1A906D733D1D}">
      <dgm:prSet/>
      <dgm:spPr/>
      <dgm:t>
        <a:bodyPr/>
        <a:lstStyle/>
        <a:p>
          <a:endParaRPr lang="en-US"/>
        </a:p>
      </dgm:t>
    </dgm:pt>
    <dgm:pt modelId="{0131A9A6-9C15-4BDF-AA47-15A01576EEE2}" type="sibTrans" cxnId="{A05BB2EB-1816-4297-9408-1A906D733D1D}">
      <dgm:prSet/>
      <dgm:spPr/>
      <dgm:t>
        <a:bodyPr/>
        <a:lstStyle/>
        <a:p>
          <a:endParaRPr lang="en-US"/>
        </a:p>
      </dgm:t>
    </dgm:pt>
    <dgm:pt modelId="{AAB05CEE-BE51-4889-9B3E-AAE19ACBF86B}">
      <dgm:prSet/>
      <dgm:spPr/>
      <dgm:t>
        <a:bodyPr/>
        <a:lstStyle/>
        <a:p>
          <a:r>
            <a:rPr lang="en-US" dirty="0"/>
            <a:t>Tex. Fam. Code § 51.031</a:t>
          </a:r>
        </a:p>
      </dgm:t>
    </dgm:pt>
    <dgm:pt modelId="{2AD3F526-053D-478F-A49E-1C2994509363}" type="parTrans" cxnId="{F3CDFABB-4D34-40A5-B4C1-90C6E35743C4}">
      <dgm:prSet/>
      <dgm:spPr/>
      <dgm:t>
        <a:bodyPr/>
        <a:lstStyle/>
        <a:p>
          <a:endParaRPr lang="en-US"/>
        </a:p>
      </dgm:t>
    </dgm:pt>
    <dgm:pt modelId="{68208DF8-9AB0-479F-AEA8-F5FB5E63E1B5}" type="sibTrans" cxnId="{F3CDFABB-4D34-40A5-B4C1-90C6E35743C4}">
      <dgm:prSet/>
      <dgm:spPr/>
      <dgm:t>
        <a:bodyPr/>
        <a:lstStyle/>
        <a:p>
          <a:endParaRPr lang="en-US"/>
        </a:p>
      </dgm:t>
    </dgm:pt>
    <dgm:pt modelId="{197A796A-85AC-4318-AD16-30FBA99A98A1}" type="pres">
      <dgm:prSet presAssocID="{F6AE3780-E319-4D33-9CB3-2575072268B7}" presName="diagram" presStyleCnt="0">
        <dgm:presLayoutVars>
          <dgm:dir/>
          <dgm:resizeHandles val="exact"/>
        </dgm:presLayoutVars>
      </dgm:prSet>
      <dgm:spPr/>
    </dgm:pt>
    <dgm:pt modelId="{AE765E6A-AFD2-46CC-8ED4-02EAE4D2DB87}" type="pres">
      <dgm:prSet presAssocID="{4CFFF0F1-EE53-45CC-BAD7-478F235E8513}" presName="node" presStyleLbl="node1" presStyleIdx="0" presStyleCnt="2">
        <dgm:presLayoutVars>
          <dgm:bulletEnabled val="1"/>
        </dgm:presLayoutVars>
      </dgm:prSet>
      <dgm:spPr/>
    </dgm:pt>
    <dgm:pt modelId="{4019F754-C185-4800-B659-C49B83249152}" type="pres">
      <dgm:prSet presAssocID="{248972AE-36BE-424F-B6A4-7964DFD59739}" presName="sibTrans" presStyleCnt="0"/>
      <dgm:spPr/>
    </dgm:pt>
    <dgm:pt modelId="{5E2DF1F4-1B5F-4834-AB15-86925AD2E79B}" type="pres">
      <dgm:prSet presAssocID="{91B2DFC6-A737-4C15-A4A4-65E4C35F3192}" presName="node" presStyleLbl="node1" presStyleIdx="1" presStyleCnt="2" custLinFactNeighborX="347" custLinFactNeighborY="15">
        <dgm:presLayoutVars>
          <dgm:bulletEnabled val="1"/>
        </dgm:presLayoutVars>
      </dgm:prSet>
      <dgm:spPr/>
    </dgm:pt>
  </dgm:ptLst>
  <dgm:cxnLst>
    <dgm:cxn modelId="{61F5A127-685C-4133-9DD2-A485FDA2A213}" type="presOf" srcId="{A2A1687D-C73D-4D74-812C-31AAE01AD142}" destId="{AE765E6A-AFD2-46CC-8ED4-02EAE4D2DB87}" srcOrd="0" destOrd="1" presId="urn:microsoft.com/office/officeart/2005/8/layout/default"/>
    <dgm:cxn modelId="{67585F31-A853-49C6-8377-2A3030EEAB75}" type="presOf" srcId="{4CFFF0F1-EE53-45CC-BAD7-478F235E8513}" destId="{AE765E6A-AFD2-46CC-8ED4-02EAE4D2DB87}" srcOrd="0" destOrd="0" presId="urn:microsoft.com/office/officeart/2005/8/layout/default"/>
    <dgm:cxn modelId="{3DE0E335-83D4-4F79-8007-31CDC5F98384}" type="presOf" srcId="{91B2DFC6-A737-4C15-A4A4-65E4C35F3192}" destId="{5E2DF1F4-1B5F-4834-AB15-86925AD2E79B}" srcOrd="0" destOrd="0" presId="urn:microsoft.com/office/officeart/2005/8/layout/default"/>
    <dgm:cxn modelId="{0366A243-3158-4090-805E-0CAC4186A447}" srcId="{F6AE3780-E319-4D33-9CB3-2575072268B7}" destId="{4CFFF0F1-EE53-45CC-BAD7-478F235E8513}" srcOrd="0" destOrd="0" parTransId="{1B58FA91-3FA1-47BC-94D2-F0BE1804EB4D}" sibTransId="{248972AE-36BE-424F-B6A4-7964DFD59739}"/>
    <dgm:cxn modelId="{D8A6576F-5299-439B-AACE-38C419082C33}" srcId="{4CFFF0F1-EE53-45CC-BAD7-478F235E8513}" destId="{A2A1687D-C73D-4D74-812C-31AAE01AD142}" srcOrd="0" destOrd="0" parTransId="{A31991FD-6A13-4505-8E64-6A6C76E74086}" sibTransId="{13A49117-A43C-4347-B952-2107C39DF382}"/>
    <dgm:cxn modelId="{AFAC4884-93A5-4263-9E54-0DC59DCA8F9E}" type="presOf" srcId="{AAB05CEE-BE51-4889-9B3E-AAE19ACBF86B}" destId="{5E2DF1F4-1B5F-4834-AB15-86925AD2E79B}" srcOrd="0" destOrd="1" presId="urn:microsoft.com/office/officeart/2005/8/layout/default"/>
    <dgm:cxn modelId="{5C91CAAE-2344-462C-A8B8-D557EDFD3477}" type="presOf" srcId="{F6AE3780-E319-4D33-9CB3-2575072268B7}" destId="{197A796A-85AC-4318-AD16-30FBA99A98A1}" srcOrd="0" destOrd="0" presId="urn:microsoft.com/office/officeart/2005/8/layout/default"/>
    <dgm:cxn modelId="{F3CDFABB-4D34-40A5-B4C1-90C6E35743C4}" srcId="{91B2DFC6-A737-4C15-A4A4-65E4C35F3192}" destId="{AAB05CEE-BE51-4889-9B3E-AAE19ACBF86B}" srcOrd="0" destOrd="0" parTransId="{2AD3F526-053D-478F-A49E-1C2994509363}" sibTransId="{68208DF8-9AB0-479F-AEA8-F5FB5E63E1B5}"/>
    <dgm:cxn modelId="{A05BB2EB-1816-4297-9408-1A906D733D1D}" srcId="{F6AE3780-E319-4D33-9CB3-2575072268B7}" destId="{91B2DFC6-A737-4C15-A4A4-65E4C35F3192}" srcOrd="1" destOrd="0" parTransId="{977DFDCB-1D37-4727-AFFA-E74EC507C9E7}" sibTransId="{0131A9A6-9C15-4BDF-AA47-15A01576EEE2}"/>
    <dgm:cxn modelId="{6E41E707-29F8-4670-B92A-E44F66E90742}" type="presParOf" srcId="{197A796A-85AC-4318-AD16-30FBA99A98A1}" destId="{AE765E6A-AFD2-46CC-8ED4-02EAE4D2DB87}" srcOrd="0" destOrd="0" presId="urn:microsoft.com/office/officeart/2005/8/layout/default"/>
    <dgm:cxn modelId="{58C84B03-3C1F-4757-B195-1D032D33D087}" type="presParOf" srcId="{197A796A-85AC-4318-AD16-30FBA99A98A1}" destId="{4019F754-C185-4800-B659-C49B83249152}" srcOrd="1" destOrd="0" presId="urn:microsoft.com/office/officeart/2005/8/layout/default"/>
    <dgm:cxn modelId="{2705780F-76FA-4F2C-8575-2D0775BECBA1}" type="presParOf" srcId="{197A796A-85AC-4318-AD16-30FBA99A98A1}" destId="{5E2DF1F4-1B5F-4834-AB15-86925AD2E79B}" srcOrd="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E580CA8-15A0-443D-927E-177FAA881A4A}" type="doc">
      <dgm:prSet loTypeId="urn:microsoft.com/office/officeart/2016/7/layout/VerticalDownArrowProcess" loCatId="process" qsTypeId="urn:microsoft.com/office/officeart/2005/8/quickstyle/simple1" qsCatId="simple" csTypeId="urn:microsoft.com/office/officeart/2005/8/colors/colorful2" csCatId="colorful" phldr="1"/>
      <dgm:spPr/>
      <dgm:t>
        <a:bodyPr/>
        <a:lstStyle/>
        <a:p>
          <a:endParaRPr lang="en-US"/>
        </a:p>
      </dgm:t>
    </dgm:pt>
    <dgm:pt modelId="{F23F545C-4F9E-4F7E-B4BE-4EDF709F055D}">
      <dgm:prSet/>
      <dgm:spPr/>
      <dgm:t>
        <a:bodyPr/>
        <a:lstStyle/>
        <a:p>
          <a:r>
            <a:rPr lang="en-US"/>
            <a:t>Schedule</a:t>
          </a:r>
        </a:p>
      </dgm:t>
    </dgm:pt>
    <dgm:pt modelId="{AA49F963-2061-4D31-9D8D-8079CBCCADAF}" type="parTrans" cxnId="{C4D6063D-34EB-4E8F-9D88-6F5EFE0FF54D}">
      <dgm:prSet/>
      <dgm:spPr/>
      <dgm:t>
        <a:bodyPr/>
        <a:lstStyle/>
        <a:p>
          <a:endParaRPr lang="en-US"/>
        </a:p>
      </dgm:t>
    </dgm:pt>
    <dgm:pt modelId="{28BF1BDA-1795-43A9-9712-7444DC0F17F4}" type="sibTrans" cxnId="{C4D6063D-34EB-4E8F-9D88-6F5EFE0FF54D}">
      <dgm:prSet/>
      <dgm:spPr/>
      <dgm:t>
        <a:bodyPr/>
        <a:lstStyle/>
        <a:p>
          <a:endParaRPr lang="en-US"/>
        </a:p>
      </dgm:t>
    </dgm:pt>
    <dgm:pt modelId="{49AEE10B-C6BF-48FF-8337-997B345D50B6}">
      <dgm:prSet/>
      <dgm:spPr/>
      <dgm:t>
        <a:bodyPr/>
        <a:lstStyle/>
        <a:p>
          <a:r>
            <a:rPr lang="en-US"/>
            <a:t>Schedule client meeting</a:t>
          </a:r>
        </a:p>
      </dgm:t>
    </dgm:pt>
    <dgm:pt modelId="{88B81A44-9D1C-4F09-96A6-A503C1BF51D1}" type="parTrans" cxnId="{BCD82790-793A-487F-81EA-BF7577D9B336}">
      <dgm:prSet/>
      <dgm:spPr/>
      <dgm:t>
        <a:bodyPr/>
        <a:lstStyle/>
        <a:p>
          <a:endParaRPr lang="en-US"/>
        </a:p>
      </dgm:t>
    </dgm:pt>
    <dgm:pt modelId="{8FAEE9B2-A244-4575-86D2-44713A650FC1}" type="sibTrans" cxnId="{BCD82790-793A-487F-81EA-BF7577D9B336}">
      <dgm:prSet/>
      <dgm:spPr/>
      <dgm:t>
        <a:bodyPr/>
        <a:lstStyle/>
        <a:p>
          <a:endParaRPr lang="en-US"/>
        </a:p>
      </dgm:t>
    </dgm:pt>
    <dgm:pt modelId="{3C48A18F-4D98-4513-B514-280E0A65F189}">
      <dgm:prSet/>
      <dgm:spPr/>
      <dgm:t>
        <a:bodyPr/>
        <a:lstStyle/>
        <a:p>
          <a:r>
            <a:rPr lang="en-US"/>
            <a:t>Draft</a:t>
          </a:r>
        </a:p>
      </dgm:t>
    </dgm:pt>
    <dgm:pt modelId="{C78454BD-8208-4661-8B4B-FFCF22F4A0C6}" type="parTrans" cxnId="{4DF16855-FDD8-4515-BCCF-76250739DEAF}">
      <dgm:prSet/>
      <dgm:spPr/>
      <dgm:t>
        <a:bodyPr/>
        <a:lstStyle/>
        <a:p>
          <a:endParaRPr lang="en-US"/>
        </a:p>
      </dgm:t>
    </dgm:pt>
    <dgm:pt modelId="{A4DBEA9C-ACB1-4608-8981-F806EA7F1FAB}" type="sibTrans" cxnId="{4DF16855-FDD8-4515-BCCF-76250739DEAF}">
      <dgm:prSet/>
      <dgm:spPr/>
      <dgm:t>
        <a:bodyPr/>
        <a:lstStyle/>
        <a:p>
          <a:endParaRPr lang="en-US"/>
        </a:p>
      </dgm:t>
    </dgm:pt>
    <dgm:pt modelId="{DFBB104F-29F2-4676-8990-B210B57FB19D}">
      <dgm:prSet/>
      <dgm:spPr/>
      <dgm:t>
        <a:bodyPr/>
        <a:lstStyle/>
        <a:p>
          <a:r>
            <a:rPr lang="en-US" dirty="0"/>
            <a:t>Application</a:t>
          </a:r>
        </a:p>
      </dgm:t>
    </dgm:pt>
    <dgm:pt modelId="{9AA67E11-A585-475A-9608-B37265F6CF51}" type="parTrans" cxnId="{2CDF4685-291A-42DF-92F5-64AA1D2F126C}">
      <dgm:prSet/>
      <dgm:spPr/>
      <dgm:t>
        <a:bodyPr/>
        <a:lstStyle/>
        <a:p>
          <a:endParaRPr lang="en-US"/>
        </a:p>
      </dgm:t>
    </dgm:pt>
    <dgm:pt modelId="{7783D3DE-4DF2-4B23-8700-14FB6B315392}" type="sibTrans" cxnId="{2CDF4685-291A-42DF-92F5-64AA1D2F126C}">
      <dgm:prSet/>
      <dgm:spPr/>
      <dgm:t>
        <a:bodyPr/>
        <a:lstStyle/>
        <a:p>
          <a:endParaRPr lang="en-US"/>
        </a:p>
      </dgm:t>
    </dgm:pt>
    <dgm:pt modelId="{5930E040-CC49-487C-B279-89BF7A7C2463}">
      <dgm:prSet/>
      <dgm:spPr/>
      <dgm:t>
        <a:bodyPr/>
        <a:lstStyle/>
        <a:p>
          <a:r>
            <a:rPr lang="en-US"/>
            <a:t>Hold</a:t>
          </a:r>
        </a:p>
      </dgm:t>
    </dgm:pt>
    <dgm:pt modelId="{5D0D2FBA-6296-452A-BDF8-EA8D3B7356DF}" type="parTrans" cxnId="{730137DF-B429-463F-80AD-5DB3041ABA5E}">
      <dgm:prSet/>
      <dgm:spPr/>
      <dgm:t>
        <a:bodyPr/>
        <a:lstStyle/>
        <a:p>
          <a:endParaRPr lang="en-US"/>
        </a:p>
      </dgm:t>
    </dgm:pt>
    <dgm:pt modelId="{1543FFD7-B171-447D-B25E-C269732DDE8A}" type="sibTrans" cxnId="{730137DF-B429-463F-80AD-5DB3041ABA5E}">
      <dgm:prSet/>
      <dgm:spPr/>
      <dgm:t>
        <a:bodyPr/>
        <a:lstStyle/>
        <a:p>
          <a:endParaRPr lang="en-US"/>
        </a:p>
      </dgm:t>
    </dgm:pt>
    <dgm:pt modelId="{1D50B326-5C3B-4B03-85C1-6FAB08EF108A}">
      <dgm:prSet/>
      <dgm:spPr/>
      <dgm:t>
        <a:bodyPr/>
        <a:lstStyle/>
        <a:p>
          <a:r>
            <a:rPr lang="en-US"/>
            <a:t>Hold client meeting (pro bono legal agreement; client interview; explanation of sealing process, expectations, and legal effect of sealing)</a:t>
          </a:r>
        </a:p>
      </dgm:t>
    </dgm:pt>
    <dgm:pt modelId="{028F0BB5-22D9-42A1-AD85-216749EDFE1E}" type="parTrans" cxnId="{ACE2E24D-0989-4011-A648-8F048E519B66}">
      <dgm:prSet/>
      <dgm:spPr/>
      <dgm:t>
        <a:bodyPr/>
        <a:lstStyle/>
        <a:p>
          <a:endParaRPr lang="en-US"/>
        </a:p>
      </dgm:t>
    </dgm:pt>
    <dgm:pt modelId="{7EDBB74F-700A-41CC-BCE0-B84EA6FC2C71}" type="sibTrans" cxnId="{ACE2E24D-0989-4011-A648-8F048E519B66}">
      <dgm:prSet/>
      <dgm:spPr/>
      <dgm:t>
        <a:bodyPr/>
        <a:lstStyle/>
        <a:p>
          <a:endParaRPr lang="en-US"/>
        </a:p>
      </dgm:t>
    </dgm:pt>
    <dgm:pt modelId="{6859E35C-E516-415B-9CAD-8930CD64454E}">
      <dgm:prSet/>
      <dgm:spPr/>
      <dgm:t>
        <a:bodyPr/>
        <a:lstStyle/>
        <a:p>
          <a:r>
            <a:rPr lang="en-US" dirty="0"/>
            <a:t>File</a:t>
          </a:r>
        </a:p>
      </dgm:t>
    </dgm:pt>
    <dgm:pt modelId="{E45F9BB9-2816-4311-A502-21F33C59B8CD}" type="parTrans" cxnId="{B8FA9D2F-1BA9-4821-A2E2-14A410C9EA3F}">
      <dgm:prSet/>
      <dgm:spPr/>
      <dgm:t>
        <a:bodyPr/>
        <a:lstStyle/>
        <a:p>
          <a:endParaRPr lang="en-US"/>
        </a:p>
      </dgm:t>
    </dgm:pt>
    <dgm:pt modelId="{B2FB57B9-07CE-4321-AEED-CB054F30CE61}" type="sibTrans" cxnId="{B8FA9D2F-1BA9-4821-A2E2-14A410C9EA3F}">
      <dgm:prSet/>
      <dgm:spPr/>
      <dgm:t>
        <a:bodyPr/>
        <a:lstStyle/>
        <a:p>
          <a:endParaRPr lang="en-US"/>
        </a:p>
      </dgm:t>
    </dgm:pt>
    <dgm:pt modelId="{FF6DF05E-9F4D-47BD-ABA8-225553AED304}">
      <dgm:prSet/>
      <dgm:spPr/>
      <dgm:t>
        <a:bodyPr/>
        <a:lstStyle/>
        <a:p>
          <a:r>
            <a:rPr lang="en-US" dirty="0"/>
            <a:t>File pleadings</a:t>
          </a:r>
        </a:p>
      </dgm:t>
    </dgm:pt>
    <dgm:pt modelId="{4E2410C8-404C-4992-B852-6E81F7B68263}" type="parTrans" cxnId="{6025DBC6-783B-4FC2-AE09-6AD14DA18E10}">
      <dgm:prSet/>
      <dgm:spPr/>
      <dgm:t>
        <a:bodyPr/>
        <a:lstStyle/>
        <a:p>
          <a:endParaRPr lang="en-US"/>
        </a:p>
      </dgm:t>
    </dgm:pt>
    <dgm:pt modelId="{7460FBBB-72E6-49E6-9BA6-F2051A385714}" type="sibTrans" cxnId="{6025DBC6-783B-4FC2-AE09-6AD14DA18E10}">
      <dgm:prSet/>
      <dgm:spPr/>
      <dgm:t>
        <a:bodyPr/>
        <a:lstStyle/>
        <a:p>
          <a:endParaRPr lang="en-US"/>
        </a:p>
      </dgm:t>
    </dgm:pt>
    <dgm:pt modelId="{605B0A42-1BDA-41B8-9959-A6A83889ADD8}">
      <dgm:prSet/>
      <dgm:spPr/>
      <dgm:t>
        <a:bodyPr/>
        <a:lstStyle/>
        <a:p>
          <a:r>
            <a:rPr lang="en-US" dirty="0"/>
            <a:t>Attend</a:t>
          </a:r>
        </a:p>
      </dgm:t>
    </dgm:pt>
    <dgm:pt modelId="{638D1DF2-0668-47A9-B4BA-4ED1731547CD}" type="parTrans" cxnId="{2BFEDA1D-D88C-447F-B66E-DC76C75443C6}">
      <dgm:prSet/>
      <dgm:spPr/>
      <dgm:t>
        <a:bodyPr/>
        <a:lstStyle/>
        <a:p>
          <a:endParaRPr lang="en-US"/>
        </a:p>
      </dgm:t>
    </dgm:pt>
    <dgm:pt modelId="{8B2AEB11-D46B-407E-BC5F-017177D98605}" type="sibTrans" cxnId="{2BFEDA1D-D88C-447F-B66E-DC76C75443C6}">
      <dgm:prSet/>
      <dgm:spPr/>
      <dgm:t>
        <a:bodyPr/>
        <a:lstStyle/>
        <a:p>
          <a:endParaRPr lang="en-US"/>
        </a:p>
      </dgm:t>
    </dgm:pt>
    <dgm:pt modelId="{BCAE8865-E94C-4EE4-BF26-98914BE7FA02}">
      <dgm:prSet/>
      <dgm:spPr/>
      <dgm:t>
        <a:bodyPr/>
        <a:lstStyle/>
        <a:p>
          <a:r>
            <a:rPr lang="en-US" dirty="0"/>
            <a:t>Attend hearing (if ordered)</a:t>
          </a:r>
        </a:p>
      </dgm:t>
    </dgm:pt>
    <dgm:pt modelId="{0B13714A-37F4-4460-B8C0-A5C88D1CE393}" type="parTrans" cxnId="{08CB4DE3-925C-493B-96C6-28FE3F03F047}">
      <dgm:prSet/>
      <dgm:spPr/>
      <dgm:t>
        <a:bodyPr/>
        <a:lstStyle/>
        <a:p>
          <a:endParaRPr lang="en-US"/>
        </a:p>
      </dgm:t>
    </dgm:pt>
    <dgm:pt modelId="{D13872BB-7CFB-418B-A002-C36454965D1F}" type="sibTrans" cxnId="{08CB4DE3-925C-493B-96C6-28FE3F03F047}">
      <dgm:prSet/>
      <dgm:spPr/>
      <dgm:t>
        <a:bodyPr/>
        <a:lstStyle/>
        <a:p>
          <a:endParaRPr lang="en-US"/>
        </a:p>
      </dgm:t>
    </dgm:pt>
    <dgm:pt modelId="{E3D2D9E3-1BD5-4BDB-8E86-20D1F1566558}">
      <dgm:prSet/>
      <dgm:spPr/>
      <dgm:t>
        <a:bodyPr/>
        <a:lstStyle/>
        <a:p>
          <a:r>
            <a:rPr lang="en-US"/>
            <a:t>Send</a:t>
          </a:r>
        </a:p>
      </dgm:t>
    </dgm:pt>
    <dgm:pt modelId="{5A64EFFD-A267-48AE-83A2-270552A92D55}" type="parTrans" cxnId="{520D45D4-F933-40D9-8CAE-35628566C456}">
      <dgm:prSet/>
      <dgm:spPr/>
      <dgm:t>
        <a:bodyPr/>
        <a:lstStyle/>
        <a:p>
          <a:endParaRPr lang="en-US"/>
        </a:p>
      </dgm:t>
    </dgm:pt>
    <dgm:pt modelId="{92A0C6C6-037B-46AD-BC31-25848618FAEC}" type="sibTrans" cxnId="{520D45D4-F933-40D9-8CAE-35628566C456}">
      <dgm:prSet/>
      <dgm:spPr/>
      <dgm:t>
        <a:bodyPr/>
        <a:lstStyle/>
        <a:p>
          <a:endParaRPr lang="en-US"/>
        </a:p>
      </dgm:t>
    </dgm:pt>
    <dgm:pt modelId="{B68AF8F5-F6AA-490F-9207-30D3C64FE6BC}">
      <dgm:prSet/>
      <dgm:spPr/>
      <dgm:t>
        <a:bodyPr/>
        <a:lstStyle/>
        <a:p>
          <a:r>
            <a:rPr lang="en-US"/>
            <a:t>Send closing letter and copy of order to client</a:t>
          </a:r>
        </a:p>
      </dgm:t>
    </dgm:pt>
    <dgm:pt modelId="{944EC2BF-1BB6-495A-965E-BF53F7D96687}" type="parTrans" cxnId="{3ADF29DF-D33C-46FC-8327-522298139CD0}">
      <dgm:prSet/>
      <dgm:spPr/>
      <dgm:t>
        <a:bodyPr/>
        <a:lstStyle/>
        <a:p>
          <a:endParaRPr lang="en-US"/>
        </a:p>
      </dgm:t>
    </dgm:pt>
    <dgm:pt modelId="{1482744E-0E30-482D-B786-2CE69873759F}" type="sibTrans" cxnId="{3ADF29DF-D33C-46FC-8327-522298139CD0}">
      <dgm:prSet/>
      <dgm:spPr/>
      <dgm:t>
        <a:bodyPr/>
        <a:lstStyle/>
        <a:p>
          <a:endParaRPr lang="en-US"/>
        </a:p>
      </dgm:t>
    </dgm:pt>
    <dgm:pt modelId="{05E55800-2C30-489D-B5F2-B408C43D06F5}">
      <dgm:prSet/>
      <dgm:spPr/>
      <dgm:t>
        <a:bodyPr/>
        <a:lstStyle/>
        <a:p>
          <a:r>
            <a:rPr lang="en-US" dirty="0"/>
            <a:t>Secure</a:t>
          </a:r>
        </a:p>
      </dgm:t>
    </dgm:pt>
    <dgm:pt modelId="{705D4F5D-C25D-41D3-8F37-C53BC02934F0}" type="parTrans" cxnId="{9533AAE1-6E34-46FA-B496-643A658B6F1D}">
      <dgm:prSet/>
      <dgm:spPr/>
      <dgm:t>
        <a:bodyPr/>
        <a:lstStyle/>
        <a:p>
          <a:endParaRPr lang="en-US"/>
        </a:p>
      </dgm:t>
    </dgm:pt>
    <dgm:pt modelId="{1C145089-99C8-4269-AE0A-6B6C2F9E908C}" type="sibTrans" cxnId="{9533AAE1-6E34-46FA-B496-643A658B6F1D}">
      <dgm:prSet/>
      <dgm:spPr/>
      <dgm:t>
        <a:bodyPr/>
        <a:lstStyle/>
        <a:p>
          <a:endParaRPr lang="en-US"/>
        </a:p>
      </dgm:t>
    </dgm:pt>
    <dgm:pt modelId="{E065A4B5-31E6-4868-BBDE-2956B7D0CAE2}">
      <dgm:prSet/>
      <dgm:spPr/>
      <dgm:t>
        <a:bodyPr/>
        <a:lstStyle/>
        <a:p>
          <a:r>
            <a:rPr lang="en-US" dirty="0"/>
            <a:t>Secure client agreement</a:t>
          </a:r>
        </a:p>
      </dgm:t>
    </dgm:pt>
    <dgm:pt modelId="{577A9DB7-9E8D-4ABC-BD2E-263E6A265E5D}" type="parTrans" cxnId="{AE6A5577-F11A-4603-8795-EEC7E41CF8A7}">
      <dgm:prSet/>
      <dgm:spPr/>
      <dgm:t>
        <a:bodyPr/>
        <a:lstStyle/>
        <a:p>
          <a:endParaRPr lang="en-US"/>
        </a:p>
      </dgm:t>
    </dgm:pt>
    <dgm:pt modelId="{6EE0CE87-8F96-4EF5-A145-AEC8A3856A72}" type="sibTrans" cxnId="{AE6A5577-F11A-4603-8795-EEC7E41CF8A7}">
      <dgm:prSet/>
      <dgm:spPr/>
      <dgm:t>
        <a:bodyPr/>
        <a:lstStyle/>
        <a:p>
          <a:endParaRPr lang="en-US"/>
        </a:p>
      </dgm:t>
    </dgm:pt>
    <dgm:pt modelId="{26F1BC0E-540D-4CF4-8825-B86D1D1346DA}" type="pres">
      <dgm:prSet presAssocID="{EE580CA8-15A0-443D-927E-177FAA881A4A}" presName="Name0" presStyleCnt="0">
        <dgm:presLayoutVars>
          <dgm:dir/>
          <dgm:animLvl val="lvl"/>
          <dgm:resizeHandles val="exact"/>
        </dgm:presLayoutVars>
      </dgm:prSet>
      <dgm:spPr/>
    </dgm:pt>
    <dgm:pt modelId="{F80AF886-7B9B-4071-AE3E-9DC3B7E1AFD2}" type="pres">
      <dgm:prSet presAssocID="{E3D2D9E3-1BD5-4BDB-8E86-20D1F1566558}" presName="boxAndChildren" presStyleCnt="0"/>
      <dgm:spPr/>
    </dgm:pt>
    <dgm:pt modelId="{A941946B-4BEF-45B7-95F5-83885FC59543}" type="pres">
      <dgm:prSet presAssocID="{E3D2D9E3-1BD5-4BDB-8E86-20D1F1566558}" presName="parentTextBox" presStyleLbl="alignNode1" presStyleIdx="0" presStyleCnt="7"/>
      <dgm:spPr/>
    </dgm:pt>
    <dgm:pt modelId="{CAB301C4-3F1B-4B6B-AE42-085641DE021B}" type="pres">
      <dgm:prSet presAssocID="{E3D2D9E3-1BD5-4BDB-8E86-20D1F1566558}" presName="descendantBox" presStyleLbl="bgAccFollowNode1" presStyleIdx="0" presStyleCnt="7"/>
      <dgm:spPr/>
    </dgm:pt>
    <dgm:pt modelId="{B4C546FF-F97D-4E22-B8CB-B80D0403668C}" type="pres">
      <dgm:prSet presAssocID="{8B2AEB11-D46B-407E-BC5F-017177D98605}" presName="sp" presStyleCnt="0"/>
      <dgm:spPr/>
    </dgm:pt>
    <dgm:pt modelId="{077C0087-D1A0-43E8-AD40-09AF9F17A592}" type="pres">
      <dgm:prSet presAssocID="{605B0A42-1BDA-41B8-9959-A6A83889ADD8}" presName="arrowAndChildren" presStyleCnt="0"/>
      <dgm:spPr/>
    </dgm:pt>
    <dgm:pt modelId="{5529E0E6-2FC9-4C93-8BD4-9A338E28A575}" type="pres">
      <dgm:prSet presAssocID="{605B0A42-1BDA-41B8-9959-A6A83889ADD8}" presName="parentTextArrow" presStyleLbl="node1" presStyleIdx="0" presStyleCnt="0"/>
      <dgm:spPr/>
    </dgm:pt>
    <dgm:pt modelId="{A871D169-4120-4A6F-B4C0-D6BC64484FF4}" type="pres">
      <dgm:prSet presAssocID="{605B0A42-1BDA-41B8-9959-A6A83889ADD8}" presName="arrow" presStyleLbl="alignNode1" presStyleIdx="1" presStyleCnt="7"/>
      <dgm:spPr/>
    </dgm:pt>
    <dgm:pt modelId="{3B1EE0C6-954A-48E1-9EDD-7570B28AC0F0}" type="pres">
      <dgm:prSet presAssocID="{605B0A42-1BDA-41B8-9959-A6A83889ADD8}" presName="descendantArrow" presStyleLbl="bgAccFollowNode1" presStyleIdx="1" presStyleCnt="7"/>
      <dgm:spPr/>
    </dgm:pt>
    <dgm:pt modelId="{7762B59C-28B6-4524-BF85-BEE25997B0F1}" type="pres">
      <dgm:prSet presAssocID="{B2FB57B9-07CE-4321-AEED-CB054F30CE61}" presName="sp" presStyleCnt="0"/>
      <dgm:spPr/>
    </dgm:pt>
    <dgm:pt modelId="{58EB28F7-8E26-4E64-B5CB-3333013E4824}" type="pres">
      <dgm:prSet presAssocID="{6859E35C-E516-415B-9CAD-8930CD64454E}" presName="arrowAndChildren" presStyleCnt="0"/>
      <dgm:spPr/>
    </dgm:pt>
    <dgm:pt modelId="{E288A85E-FEB0-4EF4-B0DB-CF8F2FEA36E0}" type="pres">
      <dgm:prSet presAssocID="{6859E35C-E516-415B-9CAD-8930CD64454E}" presName="parentTextArrow" presStyleLbl="node1" presStyleIdx="0" presStyleCnt="0"/>
      <dgm:spPr/>
    </dgm:pt>
    <dgm:pt modelId="{DBA4CED5-DFAF-4689-976B-306BDFF3EAA0}" type="pres">
      <dgm:prSet presAssocID="{6859E35C-E516-415B-9CAD-8930CD64454E}" presName="arrow" presStyleLbl="alignNode1" presStyleIdx="2" presStyleCnt="7"/>
      <dgm:spPr/>
    </dgm:pt>
    <dgm:pt modelId="{7EB9069E-4675-4246-9B5B-355FD8D043CE}" type="pres">
      <dgm:prSet presAssocID="{6859E35C-E516-415B-9CAD-8930CD64454E}" presName="descendantArrow" presStyleLbl="bgAccFollowNode1" presStyleIdx="2" presStyleCnt="7"/>
      <dgm:spPr/>
    </dgm:pt>
    <dgm:pt modelId="{D73CDC2E-EA98-478F-8776-750EC53CF3BF}" type="pres">
      <dgm:prSet presAssocID="{1C145089-99C8-4269-AE0A-6B6C2F9E908C}" presName="sp" presStyleCnt="0"/>
      <dgm:spPr/>
    </dgm:pt>
    <dgm:pt modelId="{3B10F85F-E67D-4064-8EDA-A4A560105C23}" type="pres">
      <dgm:prSet presAssocID="{05E55800-2C30-489D-B5F2-B408C43D06F5}" presName="arrowAndChildren" presStyleCnt="0"/>
      <dgm:spPr/>
    </dgm:pt>
    <dgm:pt modelId="{26A1068D-74F8-4A57-A6E2-7A244A749690}" type="pres">
      <dgm:prSet presAssocID="{05E55800-2C30-489D-B5F2-B408C43D06F5}" presName="parentTextArrow" presStyleLbl="node1" presStyleIdx="0" presStyleCnt="0"/>
      <dgm:spPr/>
    </dgm:pt>
    <dgm:pt modelId="{B960F811-0E2F-485B-9037-363A71FBBF9F}" type="pres">
      <dgm:prSet presAssocID="{05E55800-2C30-489D-B5F2-B408C43D06F5}" presName="arrow" presStyleLbl="alignNode1" presStyleIdx="3" presStyleCnt="7"/>
      <dgm:spPr/>
    </dgm:pt>
    <dgm:pt modelId="{AAF2FCEF-5178-43EB-B0D4-5593C926BC39}" type="pres">
      <dgm:prSet presAssocID="{05E55800-2C30-489D-B5F2-B408C43D06F5}" presName="descendantArrow" presStyleLbl="bgAccFollowNode1" presStyleIdx="3" presStyleCnt="7"/>
      <dgm:spPr/>
    </dgm:pt>
    <dgm:pt modelId="{A891AF7D-5131-4209-A98D-50DCB14335D7}" type="pres">
      <dgm:prSet presAssocID="{1543FFD7-B171-447D-B25E-C269732DDE8A}" presName="sp" presStyleCnt="0"/>
      <dgm:spPr/>
    </dgm:pt>
    <dgm:pt modelId="{34FDB5AA-43B3-4134-9CED-FC0DD14881AD}" type="pres">
      <dgm:prSet presAssocID="{5930E040-CC49-487C-B279-89BF7A7C2463}" presName="arrowAndChildren" presStyleCnt="0"/>
      <dgm:spPr/>
    </dgm:pt>
    <dgm:pt modelId="{F7268F8F-AA54-4436-961A-31C33803A144}" type="pres">
      <dgm:prSet presAssocID="{5930E040-CC49-487C-B279-89BF7A7C2463}" presName="parentTextArrow" presStyleLbl="node1" presStyleIdx="0" presStyleCnt="0"/>
      <dgm:spPr/>
    </dgm:pt>
    <dgm:pt modelId="{A23B0EC7-7AE4-41DA-89AF-A2A70CE56975}" type="pres">
      <dgm:prSet presAssocID="{5930E040-CC49-487C-B279-89BF7A7C2463}" presName="arrow" presStyleLbl="alignNode1" presStyleIdx="4" presStyleCnt="7"/>
      <dgm:spPr/>
    </dgm:pt>
    <dgm:pt modelId="{D2275350-AE05-46B7-9C42-80F9EB534754}" type="pres">
      <dgm:prSet presAssocID="{5930E040-CC49-487C-B279-89BF7A7C2463}" presName="descendantArrow" presStyleLbl="bgAccFollowNode1" presStyleIdx="4" presStyleCnt="7"/>
      <dgm:spPr/>
    </dgm:pt>
    <dgm:pt modelId="{B8321525-0C12-4B96-99F1-CA18688AC39E}" type="pres">
      <dgm:prSet presAssocID="{A4DBEA9C-ACB1-4608-8981-F806EA7F1FAB}" presName="sp" presStyleCnt="0"/>
      <dgm:spPr/>
    </dgm:pt>
    <dgm:pt modelId="{F4EE5A2A-4D7B-4198-AE42-6C1C73E3143B}" type="pres">
      <dgm:prSet presAssocID="{3C48A18F-4D98-4513-B514-280E0A65F189}" presName="arrowAndChildren" presStyleCnt="0"/>
      <dgm:spPr/>
    </dgm:pt>
    <dgm:pt modelId="{3ED95317-E3CE-46A2-8BAD-9097B8446F27}" type="pres">
      <dgm:prSet presAssocID="{3C48A18F-4D98-4513-B514-280E0A65F189}" presName="parentTextArrow" presStyleLbl="node1" presStyleIdx="0" presStyleCnt="0"/>
      <dgm:spPr/>
    </dgm:pt>
    <dgm:pt modelId="{40DB110F-1703-4281-99EE-0B98CE283D51}" type="pres">
      <dgm:prSet presAssocID="{3C48A18F-4D98-4513-B514-280E0A65F189}" presName="arrow" presStyleLbl="alignNode1" presStyleIdx="5" presStyleCnt="7"/>
      <dgm:spPr/>
    </dgm:pt>
    <dgm:pt modelId="{FD84D14D-65DE-422D-BDB1-DCD879B48750}" type="pres">
      <dgm:prSet presAssocID="{3C48A18F-4D98-4513-B514-280E0A65F189}" presName="descendantArrow" presStyleLbl="bgAccFollowNode1" presStyleIdx="5" presStyleCnt="7"/>
      <dgm:spPr/>
    </dgm:pt>
    <dgm:pt modelId="{5DCD486C-BD05-49A6-99A6-FFC90C0D1D9D}" type="pres">
      <dgm:prSet presAssocID="{28BF1BDA-1795-43A9-9712-7444DC0F17F4}" presName="sp" presStyleCnt="0"/>
      <dgm:spPr/>
    </dgm:pt>
    <dgm:pt modelId="{4BF29B67-4B1E-4FFA-A06B-9B89F34FEE8C}" type="pres">
      <dgm:prSet presAssocID="{F23F545C-4F9E-4F7E-B4BE-4EDF709F055D}" presName="arrowAndChildren" presStyleCnt="0"/>
      <dgm:spPr/>
    </dgm:pt>
    <dgm:pt modelId="{4BD5ADD4-249B-45D3-A3E8-63AA59979D2E}" type="pres">
      <dgm:prSet presAssocID="{F23F545C-4F9E-4F7E-B4BE-4EDF709F055D}" presName="parentTextArrow" presStyleLbl="node1" presStyleIdx="0" presStyleCnt="0"/>
      <dgm:spPr/>
    </dgm:pt>
    <dgm:pt modelId="{0D521F04-B8A5-4B08-A476-E067519C7611}" type="pres">
      <dgm:prSet presAssocID="{F23F545C-4F9E-4F7E-B4BE-4EDF709F055D}" presName="arrow" presStyleLbl="alignNode1" presStyleIdx="6" presStyleCnt="7"/>
      <dgm:spPr/>
    </dgm:pt>
    <dgm:pt modelId="{8ED3F6D8-D8DF-4459-B287-EBFCB0646160}" type="pres">
      <dgm:prSet presAssocID="{F23F545C-4F9E-4F7E-B4BE-4EDF709F055D}" presName="descendantArrow" presStyleLbl="bgAccFollowNode1" presStyleIdx="6" presStyleCnt="7"/>
      <dgm:spPr/>
    </dgm:pt>
  </dgm:ptLst>
  <dgm:cxnLst>
    <dgm:cxn modelId="{2BFEDA1D-D88C-447F-B66E-DC76C75443C6}" srcId="{EE580CA8-15A0-443D-927E-177FAA881A4A}" destId="{605B0A42-1BDA-41B8-9959-A6A83889ADD8}" srcOrd="5" destOrd="0" parTransId="{638D1DF2-0668-47A9-B4BA-4ED1731547CD}" sibTransId="{8B2AEB11-D46B-407E-BC5F-017177D98605}"/>
    <dgm:cxn modelId="{B8FA9D2F-1BA9-4821-A2E2-14A410C9EA3F}" srcId="{EE580CA8-15A0-443D-927E-177FAA881A4A}" destId="{6859E35C-E516-415B-9CAD-8930CD64454E}" srcOrd="4" destOrd="0" parTransId="{E45F9BB9-2816-4311-A502-21F33C59B8CD}" sibTransId="{B2FB57B9-07CE-4321-AEED-CB054F30CE61}"/>
    <dgm:cxn modelId="{6FC7E336-A9ED-4333-BFB1-E88638A52871}" type="presOf" srcId="{5930E040-CC49-487C-B279-89BF7A7C2463}" destId="{F7268F8F-AA54-4436-961A-31C33803A144}" srcOrd="0" destOrd="0" presId="urn:microsoft.com/office/officeart/2016/7/layout/VerticalDownArrowProcess"/>
    <dgm:cxn modelId="{C4D6063D-34EB-4E8F-9D88-6F5EFE0FF54D}" srcId="{EE580CA8-15A0-443D-927E-177FAA881A4A}" destId="{F23F545C-4F9E-4F7E-B4BE-4EDF709F055D}" srcOrd="0" destOrd="0" parTransId="{AA49F963-2061-4D31-9D8D-8079CBCCADAF}" sibTransId="{28BF1BDA-1795-43A9-9712-7444DC0F17F4}"/>
    <dgm:cxn modelId="{C71C7E44-2D72-41ED-97F5-DA103B52FBEF}" type="presOf" srcId="{F23F545C-4F9E-4F7E-B4BE-4EDF709F055D}" destId="{0D521F04-B8A5-4B08-A476-E067519C7611}" srcOrd="1" destOrd="0" presId="urn:microsoft.com/office/officeart/2016/7/layout/VerticalDownArrowProcess"/>
    <dgm:cxn modelId="{C0B64E69-BF38-4A88-8F68-AD8E1DCC9B90}" type="presOf" srcId="{B68AF8F5-F6AA-490F-9207-30D3C64FE6BC}" destId="{CAB301C4-3F1B-4B6B-AE42-085641DE021B}" srcOrd="0" destOrd="0" presId="urn:microsoft.com/office/officeart/2016/7/layout/VerticalDownArrowProcess"/>
    <dgm:cxn modelId="{63DE474B-DC14-4C88-BB66-346406C9EF47}" type="presOf" srcId="{05E55800-2C30-489D-B5F2-B408C43D06F5}" destId="{B960F811-0E2F-485B-9037-363A71FBBF9F}" srcOrd="1" destOrd="0" presId="urn:microsoft.com/office/officeart/2016/7/layout/VerticalDownArrowProcess"/>
    <dgm:cxn modelId="{26A4B64B-04DD-499B-A4F3-1DBB6F1D3B46}" type="presOf" srcId="{E065A4B5-31E6-4868-BBDE-2956B7D0CAE2}" destId="{AAF2FCEF-5178-43EB-B0D4-5593C926BC39}" srcOrd="0" destOrd="0" presId="urn:microsoft.com/office/officeart/2016/7/layout/VerticalDownArrowProcess"/>
    <dgm:cxn modelId="{ACE2E24D-0989-4011-A648-8F048E519B66}" srcId="{5930E040-CC49-487C-B279-89BF7A7C2463}" destId="{1D50B326-5C3B-4B03-85C1-6FAB08EF108A}" srcOrd="0" destOrd="0" parTransId="{028F0BB5-22D9-42A1-AD85-216749EDFE1E}" sibTransId="{7EDBB74F-700A-41CC-BCE0-B84EA6FC2C71}"/>
    <dgm:cxn modelId="{27AD2273-C01D-44CF-BB6E-A8017BCD4AB3}" type="presOf" srcId="{3C48A18F-4D98-4513-B514-280E0A65F189}" destId="{3ED95317-E3CE-46A2-8BAD-9097B8446F27}" srcOrd="0" destOrd="0" presId="urn:microsoft.com/office/officeart/2016/7/layout/VerticalDownArrowProcess"/>
    <dgm:cxn modelId="{77F3D274-741A-4A89-9D20-EC7459F0BB58}" type="presOf" srcId="{6859E35C-E516-415B-9CAD-8930CD64454E}" destId="{E288A85E-FEB0-4EF4-B0DB-CF8F2FEA36E0}" srcOrd="0" destOrd="0" presId="urn:microsoft.com/office/officeart/2016/7/layout/VerticalDownArrowProcess"/>
    <dgm:cxn modelId="{4DF16855-FDD8-4515-BCCF-76250739DEAF}" srcId="{EE580CA8-15A0-443D-927E-177FAA881A4A}" destId="{3C48A18F-4D98-4513-B514-280E0A65F189}" srcOrd="1" destOrd="0" parTransId="{C78454BD-8208-4661-8B4B-FFCF22F4A0C6}" sibTransId="{A4DBEA9C-ACB1-4608-8981-F806EA7F1FAB}"/>
    <dgm:cxn modelId="{AE6A5577-F11A-4603-8795-EEC7E41CF8A7}" srcId="{05E55800-2C30-489D-B5F2-B408C43D06F5}" destId="{E065A4B5-31E6-4868-BBDE-2956B7D0CAE2}" srcOrd="0" destOrd="0" parTransId="{577A9DB7-9E8D-4ABC-BD2E-263E6A265E5D}" sibTransId="{6EE0CE87-8F96-4EF5-A145-AEC8A3856A72}"/>
    <dgm:cxn modelId="{BF238C7A-25CA-4B67-8517-237EA17EF4E8}" type="presOf" srcId="{DFBB104F-29F2-4676-8990-B210B57FB19D}" destId="{FD84D14D-65DE-422D-BDB1-DCD879B48750}" srcOrd="0" destOrd="0" presId="urn:microsoft.com/office/officeart/2016/7/layout/VerticalDownArrowProcess"/>
    <dgm:cxn modelId="{2CDF4685-291A-42DF-92F5-64AA1D2F126C}" srcId="{3C48A18F-4D98-4513-B514-280E0A65F189}" destId="{DFBB104F-29F2-4676-8990-B210B57FB19D}" srcOrd="0" destOrd="0" parTransId="{9AA67E11-A585-475A-9608-B37265F6CF51}" sibTransId="{7783D3DE-4DF2-4B23-8700-14FB6B315392}"/>
    <dgm:cxn modelId="{E8933789-2F30-412C-BEB5-06AC803E2BE0}" type="presOf" srcId="{FF6DF05E-9F4D-47BD-ABA8-225553AED304}" destId="{7EB9069E-4675-4246-9B5B-355FD8D043CE}" srcOrd="0" destOrd="0" presId="urn:microsoft.com/office/officeart/2016/7/layout/VerticalDownArrowProcess"/>
    <dgm:cxn modelId="{899F4A8D-B102-4DCF-A0B2-3290AB74D0EA}" type="presOf" srcId="{BCAE8865-E94C-4EE4-BF26-98914BE7FA02}" destId="{3B1EE0C6-954A-48E1-9EDD-7570B28AC0F0}" srcOrd="0" destOrd="0" presId="urn:microsoft.com/office/officeart/2016/7/layout/VerticalDownArrowProcess"/>
    <dgm:cxn modelId="{F845768D-B13A-4109-A0E9-3AA00159BCF9}" type="presOf" srcId="{05E55800-2C30-489D-B5F2-B408C43D06F5}" destId="{26A1068D-74F8-4A57-A6E2-7A244A749690}" srcOrd="0" destOrd="0" presId="urn:microsoft.com/office/officeart/2016/7/layout/VerticalDownArrowProcess"/>
    <dgm:cxn modelId="{BCD82790-793A-487F-81EA-BF7577D9B336}" srcId="{F23F545C-4F9E-4F7E-B4BE-4EDF709F055D}" destId="{49AEE10B-C6BF-48FF-8337-997B345D50B6}" srcOrd="0" destOrd="0" parTransId="{88B81A44-9D1C-4F09-96A6-A503C1BF51D1}" sibTransId="{8FAEE9B2-A244-4575-86D2-44713A650FC1}"/>
    <dgm:cxn modelId="{83E28691-9650-4480-AA2A-4A888365C2EB}" type="presOf" srcId="{EE580CA8-15A0-443D-927E-177FAA881A4A}" destId="{26F1BC0E-540D-4CF4-8825-B86D1D1346DA}" srcOrd="0" destOrd="0" presId="urn:microsoft.com/office/officeart/2016/7/layout/VerticalDownArrowProcess"/>
    <dgm:cxn modelId="{0F50879B-E9C2-4410-8EFB-D99452AD6255}" type="presOf" srcId="{F23F545C-4F9E-4F7E-B4BE-4EDF709F055D}" destId="{4BD5ADD4-249B-45D3-A3E8-63AA59979D2E}" srcOrd="0" destOrd="0" presId="urn:microsoft.com/office/officeart/2016/7/layout/VerticalDownArrowProcess"/>
    <dgm:cxn modelId="{2E8251B2-A0CB-4BD2-B4DA-921CF044D813}" type="presOf" srcId="{605B0A42-1BDA-41B8-9959-A6A83889ADD8}" destId="{A871D169-4120-4A6F-B4C0-D6BC64484FF4}" srcOrd="1" destOrd="0" presId="urn:microsoft.com/office/officeart/2016/7/layout/VerticalDownArrowProcess"/>
    <dgm:cxn modelId="{6025DBC6-783B-4FC2-AE09-6AD14DA18E10}" srcId="{6859E35C-E516-415B-9CAD-8930CD64454E}" destId="{FF6DF05E-9F4D-47BD-ABA8-225553AED304}" srcOrd="0" destOrd="0" parTransId="{4E2410C8-404C-4992-B852-6E81F7B68263}" sibTransId="{7460FBBB-72E6-49E6-9BA6-F2051A385714}"/>
    <dgm:cxn modelId="{BB5685CC-2A5F-45F0-A8C8-AF1D79161AA8}" type="presOf" srcId="{605B0A42-1BDA-41B8-9959-A6A83889ADD8}" destId="{5529E0E6-2FC9-4C93-8BD4-9A338E28A575}" srcOrd="0" destOrd="0" presId="urn:microsoft.com/office/officeart/2016/7/layout/VerticalDownArrowProcess"/>
    <dgm:cxn modelId="{1AA613D2-FA2F-4EAE-A065-EFCA7C43BB14}" type="presOf" srcId="{3C48A18F-4D98-4513-B514-280E0A65F189}" destId="{40DB110F-1703-4281-99EE-0B98CE283D51}" srcOrd="1" destOrd="0" presId="urn:microsoft.com/office/officeart/2016/7/layout/VerticalDownArrowProcess"/>
    <dgm:cxn modelId="{520D45D4-F933-40D9-8CAE-35628566C456}" srcId="{EE580CA8-15A0-443D-927E-177FAA881A4A}" destId="{E3D2D9E3-1BD5-4BDB-8E86-20D1F1566558}" srcOrd="6" destOrd="0" parTransId="{5A64EFFD-A267-48AE-83A2-270552A92D55}" sibTransId="{92A0C6C6-037B-46AD-BC31-25848618FAEC}"/>
    <dgm:cxn modelId="{43240EDD-DDAF-4BBB-8639-B1618477BFC0}" type="presOf" srcId="{5930E040-CC49-487C-B279-89BF7A7C2463}" destId="{A23B0EC7-7AE4-41DA-89AF-A2A70CE56975}" srcOrd="1" destOrd="0" presId="urn:microsoft.com/office/officeart/2016/7/layout/VerticalDownArrowProcess"/>
    <dgm:cxn modelId="{3ADF29DF-D33C-46FC-8327-522298139CD0}" srcId="{E3D2D9E3-1BD5-4BDB-8E86-20D1F1566558}" destId="{B68AF8F5-F6AA-490F-9207-30D3C64FE6BC}" srcOrd="0" destOrd="0" parTransId="{944EC2BF-1BB6-495A-965E-BF53F7D96687}" sibTransId="{1482744E-0E30-482D-B786-2CE69873759F}"/>
    <dgm:cxn modelId="{730137DF-B429-463F-80AD-5DB3041ABA5E}" srcId="{EE580CA8-15A0-443D-927E-177FAA881A4A}" destId="{5930E040-CC49-487C-B279-89BF7A7C2463}" srcOrd="2" destOrd="0" parTransId="{5D0D2FBA-6296-452A-BDF8-EA8D3B7356DF}" sibTransId="{1543FFD7-B171-447D-B25E-C269732DDE8A}"/>
    <dgm:cxn modelId="{9533AAE1-6E34-46FA-B496-643A658B6F1D}" srcId="{EE580CA8-15A0-443D-927E-177FAA881A4A}" destId="{05E55800-2C30-489D-B5F2-B408C43D06F5}" srcOrd="3" destOrd="0" parTransId="{705D4F5D-C25D-41D3-8F37-C53BC02934F0}" sibTransId="{1C145089-99C8-4269-AE0A-6B6C2F9E908C}"/>
    <dgm:cxn modelId="{08CB4DE3-925C-493B-96C6-28FE3F03F047}" srcId="{605B0A42-1BDA-41B8-9959-A6A83889ADD8}" destId="{BCAE8865-E94C-4EE4-BF26-98914BE7FA02}" srcOrd="0" destOrd="0" parTransId="{0B13714A-37F4-4460-B8C0-A5C88D1CE393}" sibTransId="{D13872BB-7CFB-418B-A002-C36454965D1F}"/>
    <dgm:cxn modelId="{433DD5E9-5F67-4984-A3B8-066A3BD7C9AA}" type="presOf" srcId="{1D50B326-5C3B-4B03-85C1-6FAB08EF108A}" destId="{D2275350-AE05-46B7-9C42-80F9EB534754}" srcOrd="0" destOrd="0" presId="urn:microsoft.com/office/officeart/2016/7/layout/VerticalDownArrowProcess"/>
    <dgm:cxn modelId="{F971A0F0-7F48-45A3-8A34-D984A5090DA3}" type="presOf" srcId="{49AEE10B-C6BF-48FF-8337-997B345D50B6}" destId="{8ED3F6D8-D8DF-4459-B287-EBFCB0646160}" srcOrd="0" destOrd="0" presId="urn:microsoft.com/office/officeart/2016/7/layout/VerticalDownArrowProcess"/>
    <dgm:cxn modelId="{E4DFCFF1-A60D-497A-8AB2-1EC1F4F19516}" type="presOf" srcId="{E3D2D9E3-1BD5-4BDB-8E86-20D1F1566558}" destId="{A941946B-4BEF-45B7-95F5-83885FC59543}" srcOrd="0" destOrd="0" presId="urn:microsoft.com/office/officeart/2016/7/layout/VerticalDownArrowProcess"/>
    <dgm:cxn modelId="{5522B6FA-B136-419D-B1E5-B376E8956865}" type="presOf" srcId="{6859E35C-E516-415B-9CAD-8930CD64454E}" destId="{DBA4CED5-DFAF-4689-976B-306BDFF3EAA0}" srcOrd="1" destOrd="0" presId="urn:microsoft.com/office/officeart/2016/7/layout/VerticalDownArrowProcess"/>
    <dgm:cxn modelId="{FCB0137F-881E-4C59-B2BD-0CD9213FE653}" type="presParOf" srcId="{26F1BC0E-540D-4CF4-8825-B86D1D1346DA}" destId="{F80AF886-7B9B-4071-AE3E-9DC3B7E1AFD2}" srcOrd="0" destOrd="0" presId="urn:microsoft.com/office/officeart/2016/7/layout/VerticalDownArrowProcess"/>
    <dgm:cxn modelId="{583CE707-4B65-4096-8AC2-F5CF4D0D881B}" type="presParOf" srcId="{F80AF886-7B9B-4071-AE3E-9DC3B7E1AFD2}" destId="{A941946B-4BEF-45B7-95F5-83885FC59543}" srcOrd="0" destOrd="0" presId="urn:microsoft.com/office/officeart/2016/7/layout/VerticalDownArrowProcess"/>
    <dgm:cxn modelId="{C8F9C31E-67DF-4E62-BA55-B770386A709B}" type="presParOf" srcId="{F80AF886-7B9B-4071-AE3E-9DC3B7E1AFD2}" destId="{CAB301C4-3F1B-4B6B-AE42-085641DE021B}" srcOrd="1" destOrd="0" presId="urn:microsoft.com/office/officeart/2016/7/layout/VerticalDownArrowProcess"/>
    <dgm:cxn modelId="{A9B42299-1A6E-4B40-9274-989F14B292E3}" type="presParOf" srcId="{26F1BC0E-540D-4CF4-8825-B86D1D1346DA}" destId="{B4C546FF-F97D-4E22-B8CB-B80D0403668C}" srcOrd="1" destOrd="0" presId="urn:microsoft.com/office/officeart/2016/7/layout/VerticalDownArrowProcess"/>
    <dgm:cxn modelId="{E457FCF4-79D1-4A86-81AE-1DDFDDAA4719}" type="presParOf" srcId="{26F1BC0E-540D-4CF4-8825-B86D1D1346DA}" destId="{077C0087-D1A0-43E8-AD40-09AF9F17A592}" srcOrd="2" destOrd="0" presId="urn:microsoft.com/office/officeart/2016/7/layout/VerticalDownArrowProcess"/>
    <dgm:cxn modelId="{226C3A14-132E-4CAF-B929-3067AEEBAEA2}" type="presParOf" srcId="{077C0087-D1A0-43E8-AD40-09AF9F17A592}" destId="{5529E0E6-2FC9-4C93-8BD4-9A338E28A575}" srcOrd="0" destOrd="0" presId="urn:microsoft.com/office/officeart/2016/7/layout/VerticalDownArrowProcess"/>
    <dgm:cxn modelId="{740E4FCF-A491-4FCE-B5CD-D997AB42BF86}" type="presParOf" srcId="{077C0087-D1A0-43E8-AD40-09AF9F17A592}" destId="{A871D169-4120-4A6F-B4C0-D6BC64484FF4}" srcOrd="1" destOrd="0" presId="urn:microsoft.com/office/officeart/2016/7/layout/VerticalDownArrowProcess"/>
    <dgm:cxn modelId="{BCD41948-7F76-4765-A28F-6768D5A1565B}" type="presParOf" srcId="{077C0087-D1A0-43E8-AD40-09AF9F17A592}" destId="{3B1EE0C6-954A-48E1-9EDD-7570B28AC0F0}" srcOrd="2" destOrd="0" presId="urn:microsoft.com/office/officeart/2016/7/layout/VerticalDownArrowProcess"/>
    <dgm:cxn modelId="{5776563F-C80B-4550-B6E6-0F90A68AC54E}" type="presParOf" srcId="{26F1BC0E-540D-4CF4-8825-B86D1D1346DA}" destId="{7762B59C-28B6-4524-BF85-BEE25997B0F1}" srcOrd="3" destOrd="0" presId="urn:microsoft.com/office/officeart/2016/7/layout/VerticalDownArrowProcess"/>
    <dgm:cxn modelId="{CF7FD166-2C14-4F68-A198-EA74E6CDFCCB}" type="presParOf" srcId="{26F1BC0E-540D-4CF4-8825-B86D1D1346DA}" destId="{58EB28F7-8E26-4E64-B5CB-3333013E4824}" srcOrd="4" destOrd="0" presId="urn:microsoft.com/office/officeart/2016/7/layout/VerticalDownArrowProcess"/>
    <dgm:cxn modelId="{FFDB6228-ADA9-4879-96F8-EEE497633F6F}" type="presParOf" srcId="{58EB28F7-8E26-4E64-B5CB-3333013E4824}" destId="{E288A85E-FEB0-4EF4-B0DB-CF8F2FEA36E0}" srcOrd="0" destOrd="0" presId="urn:microsoft.com/office/officeart/2016/7/layout/VerticalDownArrowProcess"/>
    <dgm:cxn modelId="{05A9CBF2-6A66-429F-BDB3-E3F9D7CBF6C4}" type="presParOf" srcId="{58EB28F7-8E26-4E64-B5CB-3333013E4824}" destId="{DBA4CED5-DFAF-4689-976B-306BDFF3EAA0}" srcOrd="1" destOrd="0" presId="urn:microsoft.com/office/officeart/2016/7/layout/VerticalDownArrowProcess"/>
    <dgm:cxn modelId="{FF08E115-149A-484A-BFC0-34D8B274EBB3}" type="presParOf" srcId="{58EB28F7-8E26-4E64-B5CB-3333013E4824}" destId="{7EB9069E-4675-4246-9B5B-355FD8D043CE}" srcOrd="2" destOrd="0" presId="urn:microsoft.com/office/officeart/2016/7/layout/VerticalDownArrowProcess"/>
    <dgm:cxn modelId="{C033F039-5ACE-43AC-AF7E-4CA532A6E8CE}" type="presParOf" srcId="{26F1BC0E-540D-4CF4-8825-B86D1D1346DA}" destId="{D73CDC2E-EA98-478F-8776-750EC53CF3BF}" srcOrd="5" destOrd="0" presId="urn:microsoft.com/office/officeart/2016/7/layout/VerticalDownArrowProcess"/>
    <dgm:cxn modelId="{70906663-6B3F-44FE-BF51-779CD5BE09D0}" type="presParOf" srcId="{26F1BC0E-540D-4CF4-8825-B86D1D1346DA}" destId="{3B10F85F-E67D-4064-8EDA-A4A560105C23}" srcOrd="6" destOrd="0" presId="urn:microsoft.com/office/officeart/2016/7/layout/VerticalDownArrowProcess"/>
    <dgm:cxn modelId="{E6EB86BD-FA28-47C0-8D7A-9C9C37DE8FB1}" type="presParOf" srcId="{3B10F85F-E67D-4064-8EDA-A4A560105C23}" destId="{26A1068D-74F8-4A57-A6E2-7A244A749690}" srcOrd="0" destOrd="0" presId="urn:microsoft.com/office/officeart/2016/7/layout/VerticalDownArrowProcess"/>
    <dgm:cxn modelId="{408A2265-C766-4E13-A9B6-AAC9BB08ECF3}" type="presParOf" srcId="{3B10F85F-E67D-4064-8EDA-A4A560105C23}" destId="{B960F811-0E2F-485B-9037-363A71FBBF9F}" srcOrd="1" destOrd="0" presId="urn:microsoft.com/office/officeart/2016/7/layout/VerticalDownArrowProcess"/>
    <dgm:cxn modelId="{8E63D691-BB23-4012-9267-EE5701E58771}" type="presParOf" srcId="{3B10F85F-E67D-4064-8EDA-A4A560105C23}" destId="{AAF2FCEF-5178-43EB-B0D4-5593C926BC39}" srcOrd="2" destOrd="0" presId="urn:microsoft.com/office/officeart/2016/7/layout/VerticalDownArrowProcess"/>
    <dgm:cxn modelId="{ACBC76FF-55CE-43E8-908E-6787FDCC1D63}" type="presParOf" srcId="{26F1BC0E-540D-4CF4-8825-B86D1D1346DA}" destId="{A891AF7D-5131-4209-A98D-50DCB14335D7}" srcOrd="7" destOrd="0" presId="urn:microsoft.com/office/officeart/2016/7/layout/VerticalDownArrowProcess"/>
    <dgm:cxn modelId="{19601479-E7AE-4A5E-ADB7-5830BF93AD97}" type="presParOf" srcId="{26F1BC0E-540D-4CF4-8825-B86D1D1346DA}" destId="{34FDB5AA-43B3-4134-9CED-FC0DD14881AD}" srcOrd="8" destOrd="0" presId="urn:microsoft.com/office/officeart/2016/7/layout/VerticalDownArrowProcess"/>
    <dgm:cxn modelId="{0D33CAC9-14FC-44EB-99C1-AE7FC02B8738}" type="presParOf" srcId="{34FDB5AA-43B3-4134-9CED-FC0DD14881AD}" destId="{F7268F8F-AA54-4436-961A-31C33803A144}" srcOrd="0" destOrd="0" presId="urn:microsoft.com/office/officeart/2016/7/layout/VerticalDownArrowProcess"/>
    <dgm:cxn modelId="{407F3CE0-B397-49E5-AF36-27FF516F0DBB}" type="presParOf" srcId="{34FDB5AA-43B3-4134-9CED-FC0DD14881AD}" destId="{A23B0EC7-7AE4-41DA-89AF-A2A70CE56975}" srcOrd="1" destOrd="0" presId="urn:microsoft.com/office/officeart/2016/7/layout/VerticalDownArrowProcess"/>
    <dgm:cxn modelId="{2A03EE67-CEE4-4787-ACC1-0F010DEC50CD}" type="presParOf" srcId="{34FDB5AA-43B3-4134-9CED-FC0DD14881AD}" destId="{D2275350-AE05-46B7-9C42-80F9EB534754}" srcOrd="2" destOrd="0" presId="urn:microsoft.com/office/officeart/2016/7/layout/VerticalDownArrowProcess"/>
    <dgm:cxn modelId="{EB647360-683C-49AF-9DFC-EE11CB609CB6}" type="presParOf" srcId="{26F1BC0E-540D-4CF4-8825-B86D1D1346DA}" destId="{B8321525-0C12-4B96-99F1-CA18688AC39E}" srcOrd="9" destOrd="0" presId="urn:microsoft.com/office/officeart/2016/7/layout/VerticalDownArrowProcess"/>
    <dgm:cxn modelId="{AAEC582F-E227-44F0-88FE-DD2E2D59A364}" type="presParOf" srcId="{26F1BC0E-540D-4CF4-8825-B86D1D1346DA}" destId="{F4EE5A2A-4D7B-4198-AE42-6C1C73E3143B}" srcOrd="10" destOrd="0" presId="urn:microsoft.com/office/officeart/2016/7/layout/VerticalDownArrowProcess"/>
    <dgm:cxn modelId="{F3060748-31D9-474E-88AA-2DE22F75F0B7}" type="presParOf" srcId="{F4EE5A2A-4D7B-4198-AE42-6C1C73E3143B}" destId="{3ED95317-E3CE-46A2-8BAD-9097B8446F27}" srcOrd="0" destOrd="0" presId="urn:microsoft.com/office/officeart/2016/7/layout/VerticalDownArrowProcess"/>
    <dgm:cxn modelId="{D71D38F8-04D3-4A26-8D2A-418F047D3DDC}" type="presParOf" srcId="{F4EE5A2A-4D7B-4198-AE42-6C1C73E3143B}" destId="{40DB110F-1703-4281-99EE-0B98CE283D51}" srcOrd="1" destOrd="0" presId="urn:microsoft.com/office/officeart/2016/7/layout/VerticalDownArrowProcess"/>
    <dgm:cxn modelId="{5BC7EFF8-A35E-49EC-A000-5A8320BA19FA}" type="presParOf" srcId="{F4EE5A2A-4D7B-4198-AE42-6C1C73E3143B}" destId="{FD84D14D-65DE-422D-BDB1-DCD879B48750}" srcOrd="2" destOrd="0" presId="urn:microsoft.com/office/officeart/2016/7/layout/VerticalDownArrowProcess"/>
    <dgm:cxn modelId="{2A262A32-78AC-4D36-99A8-9116F9A4684F}" type="presParOf" srcId="{26F1BC0E-540D-4CF4-8825-B86D1D1346DA}" destId="{5DCD486C-BD05-49A6-99A6-FFC90C0D1D9D}" srcOrd="11" destOrd="0" presId="urn:microsoft.com/office/officeart/2016/7/layout/VerticalDownArrowProcess"/>
    <dgm:cxn modelId="{09B8C7AE-A1B4-4886-9AB1-0D9FCE71F7AE}" type="presParOf" srcId="{26F1BC0E-540D-4CF4-8825-B86D1D1346DA}" destId="{4BF29B67-4B1E-4FFA-A06B-9B89F34FEE8C}" srcOrd="12" destOrd="0" presId="urn:microsoft.com/office/officeart/2016/7/layout/VerticalDownArrowProcess"/>
    <dgm:cxn modelId="{42B2AB9D-5497-4AC0-B01A-C02480EB378A}" type="presParOf" srcId="{4BF29B67-4B1E-4FFA-A06B-9B89F34FEE8C}" destId="{4BD5ADD4-249B-45D3-A3E8-63AA59979D2E}" srcOrd="0" destOrd="0" presId="urn:microsoft.com/office/officeart/2016/7/layout/VerticalDownArrowProcess"/>
    <dgm:cxn modelId="{222C7957-618F-4CF3-8CDA-3F62C2E585D4}" type="presParOf" srcId="{4BF29B67-4B1E-4FFA-A06B-9B89F34FEE8C}" destId="{0D521F04-B8A5-4B08-A476-E067519C7611}" srcOrd="1" destOrd="0" presId="urn:microsoft.com/office/officeart/2016/7/layout/VerticalDownArrowProcess"/>
    <dgm:cxn modelId="{5466BAAD-A38E-4A15-BCD9-E2831869DF40}" type="presParOf" srcId="{4BF29B67-4B1E-4FFA-A06B-9B89F34FEE8C}" destId="{8ED3F6D8-D8DF-4459-B287-EBFCB0646160}"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949C9E-FC55-401B-9CE7-C2BCF515BAC7}">
      <dsp:nvSpPr>
        <dsp:cNvPr id="0" name=""/>
        <dsp:cNvSpPr/>
      </dsp:nvSpPr>
      <dsp:spPr>
        <a:xfrm>
          <a:off x="5412586" y="1839527"/>
          <a:ext cx="2890685" cy="2890685"/>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Police Records</a:t>
          </a:r>
        </a:p>
      </dsp:txBody>
      <dsp:txXfrm>
        <a:off x="5993742" y="2516656"/>
        <a:ext cx="1728373" cy="1485872"/>
      </dsp:txXfrm>
    </dsp:sp>
    <dsp:sp modelId="{A7B10C3E-55F3-460D-BAC5-04F65DF56446}">
      <dsp:nvSpPr>
        <dsp:cNvPr id="0" name=""/>
        <dsp:cNvSpPr/>
      </dsp:nvSpPr>
      <dsp:spPr>
        <a:xfrm>
          <a:off x="5044680" y="3626496"/>
          <a:ext cx="1839527" cy="110371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None/>
          </a:pPr>
          <a:r>
            <a:rPr lang="en-US" sz="1500" kern="1200" dirty="0"/>
            <a:t>Begins as soon as holding</a:t>
          </a:r>
        </a:p>
        <a:p>
          <a:pPr marL="114300" lvl="1" indent="-114300" algn="l" defTabSz="666750">
            <a:lnSpc>
              <a:spcPct val="90000"/>
            </a:lnSpc>
            <a:spcBef>
              <a:spcPct val="0"/>
            </a:spcBef>
            <a:spcAft>
              <a:spcPct val="15000"/>
            </a:spcAft>
            <a:buNone/>
          </a:pPr>
          <a:r>
            <a:rPr lang="en-US" sz="1500" kern="1200" dirty="0"/>
            <a:t>No charges necessary</a:t>
          </a:r>
        </a:p>
      </dsp:txBody>
      <dsp:txXfrm>
        <a:off x="5077007" y="3658823"/>
        <a:ext cx="1774873" cy="1039062"/>
      </dsp:txXfrm>
    </dsp:sp>
    <dsp:sp modelId="{A0B4C298-C4F7-4D3D-854A-264229F87CEB}">
      <dsp:nvSpPr>
        <dsp:cNvPr id="0" name=""/>
        <dsp:cNvSpPr/>
      </dsp:nvSpPr>
      <dsp:spPr>
        <a:xfrm>
          <a:off x="3730732" y="1156274"/>
          <a:ext cx="2102316" cy="2102316"/>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Juvenile Record</a:t>
          </a:r>
        </a:p>
      </dsp:txBody>
      <dsp:txXfrm>
        <a:off x="4259996" y="1688737"/>
        <a:ext cx="1043788" cy="1037390"/>
      </dsp:txXfrm>
    </dsp:sp>
    <dsp:sp modelId="{C71BD510-4BAE-47D0-B318-847464FABFAC}">
      <dsp:nvSpPr>
        <dsp:cNvPr id="0" name=""/>
        <dsp:cNvSpPr/>
      </dsp:nvSpPr>
      <dsp:spPr>
        <a:xfrm>
          <a:off x="4834449" y="735810"/>
          <a:ext cx="1839527" cy="110371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None/>
          </a:pPr>
          <a:r>
            <a:rPr lang="en-US" sz="1500" kern="1200"/>
            <a:t>Begins at Detainment</a:t>
          </a:r>
        </a:p>
      </dsp:txBody>
      <dsp:txXfrm>
        <a:off x="4866776" y="768137"/>
        <a:ext cx="1774873" cy="1039062"/>
      </dsp:txXfrm>
    </dsp:sp>
    <dsp:sp modelId="{C4E0AA3A-E68F-446E-B71A-16F9F304B461}">
      <dsp:nvSpPr>
        <dsp:cNvPr id="0" name=""/>
        <dsp:cNvSpPr/>
      </dsp:nvSpPr>
      <dsp:spPr>
        <a:xfrm>
          <a:off x="5578514" y="1329891"/>
          <a:ext cx="3555543" cy="3555543"/>
        </a:xfrm>
        <a:prstGeom prst="circularArrow">
          <a:avLst>
            <a:gd name="adj1" fmla="val 4878"/>
            <a:gd name="adj2" fmla="val 312630"/>
            <a:gd name="adj3" fmla="val 3214685"/>
            <a:gd name="adj4" fmla="val 15126054"/>
            <a:gd name="adj5" fmla="val 569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ED578C2-39ED-4DC2-B261-4913D36078D8}">
      <dsp:nvSpPr>
        <dsp:cNvPr id="0" name=""/>
        <dsp:cNvSpPr/>
      </dsp:nvSpPr>
      <dsp:spPr>
        <a:xfrm>
          <a:off x="3358416" y="686555"/>
          <a:ext cx="2688337" cy="2688337"/>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85536-DF81-4C17-889C-92B446923C5A}">
      <dsp:nvSpPr>
        <dsp:cNvPr id="0" name=""/>
        <dsp:cNvSpPr/>
      </dsp:nvSpPr>
      <dsp:spPr>
        <a:xfrm>
          <a:off x="186042" y="2108"/>
          <a:ext cx="3119246" cy="1871548"/>
        </a:xfrm>
        <a:prstGeom prst="rect">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Access to juvenile records is not public; </a:t>
          </a:r>
          <a:r>
            <a:rPr lang="en-US" sz="1600" b="1" kern="1200" dirty="0"/>
            <a:t>however, many entities can access– state agencies, federal agencies, law enforcement, prosecutors, colleges, financial aid and anyone with a “legitimate interest” in matter.</a:t>
          </a:r>
          <a:endParaRPr lang="en-US" sz="1600" kern="1200" dirty="0"/>
        </a:p>
      </dsp:txBody>
      <dsp:txXfrm>
        <a:off x="186042" y="2108"/>
        <a:ext cx="3119246" cy="1871548"/>
      </dsp:txXfrm>
    </dsp:sp>
    <dsp:sp modelId="{1C63797D-B001-497E-A3E9-01D608F641FC}">
      <dsp:nvSpPr>
        <dsp:cNvPr id="0" name=""/>
        <dsp:cNvSpPr/>
      </dsp:nvSpPr>
      <dsp:spPr>
        <a:xfrm>
          <a:off x="3617214" y="2108"/>
          <a:ext cx="3119246" cy="1871548"/>
        </a:xfrm>
        <a:prstGeom prst="rect">
          <a:avLst/>
        </a:prstGeom>
        <a:gradFill rotWithShape="0">
          <a:gsLst>
            <a:gs pos="0">
              <a:schemeClr val="accent5">
                <a:hueOff val="757553"/>
                <a:satOff val="-4888"/>
                <a:lumOff val="3039"/>
                <a:alphaOff val="0"/>
                <a:tint val="96000"/>
                <a:lumMod val="104000"/>
              </a:schemeClr>
            </a:gs>
            <a:gs pos="100000">
              <a:schemeClr val="accent5">
                <a:hueOff val="757553"/>
                <a:satOff val="-4888"/>
                <a:lumOff val="3039"/>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Recent legislation attempted to create a protocol for “automatic sealing” of many juvenile records  </a:t>
          </a:r>
          <a:r>
            <a:rPr lang="en-US" sz="1600" b="1" kern="1200"/>
            <a:t>when someone turns 19 </a:t>
          </a:r>
          <a:r>
            <a:rPr lang="en-US" sz="1600" kern="1200"/>
            <a:t>BUT, there are big implementation problems: PROCESS</a:t>
          </a:r>
        </a:p>
      </dsp:txBody>
      <dsp:txXfrm>
        <a:off x="3617214" y="2108"/>
        <a:ext cx="3119246" cy="1871548"/>
      </dsp:txXfrm>
    </dsp:sp>
    <dsp:sp modelId="{3AF30E13-4A29-44AA-AF23-31F0D95F0D0D}">
      <dsp:nvSpPr>
        <dsp:cNvPr id="0" name=""/>
        <dsp:cNvSpPr/>
      </dsp:nvSpPr>
      <dsp:spPr>
        <a:xfrm>
          <a:off x="7048385" y="2108"/>
          <a:ext cx="3119246" cy="1871548"/>
        </a:xfrm>
        <a:prstGeom prst="rect">
          <a:avLst/>
        </a:prstGeom>
        <a:gradFill rotWithShape="0">
          <a:gsLst>
            <a:gs pos="0">
              <a:schemeClr val="accent5">
                <a:hueOff val="1515106"/>
                <a:satOff val="-9777"/>
                <a:lumOff val="6078"/>
                <a:alphaOff val="0"/>
                <a:tint val="96000"/>
                <a:lumMod val="104000"/>
              </a:schemeClr>
            </a:gs>
            <a:gs pos="100000">
              <a:schemeClr val="accent5">
                <a:hueOff val="1515106"/>
                <a:satOff val="-9777"/>
                <a:lumOff val="6078"/>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Currently no reliable guarantee or timeline for automatic sealing</a:t>
          </a:r>
        </a:p>
      </dsp:txBody>
      <dsp:txXfrm>
        <a:off x="7048385" y="2108"/>
        <a:ext cx="3119246" cy="1871548"/>
      </dsp:txXfrm>
    </dsp:sp>
    <dsp:sp modelId="{C29358FD-4C98-4D88-B227-0AD8DC344AFB}">
      <dsp:nvSpPr>
        <dsp:cNvPr id="0" name=""/>
        <dsp:cNvSpPr/>
      </dsp:nvSpPr>
      <dsp:spPr>
        <a:xfrm>
          <a:off x="1901628" y="2185580"/>
          <a:ext cx="3119246" cy="1871548"/>
        </a:xfrm>
        <a:prstGeom prst="rect">
          <a:avLst/>
        </a:prstGeom>
        <a:gradFill rotWithShape="0">
          <a:gsLst>
            <a:gs pos="0">
              <a:schemeClr val="accent5">
                <a:hueOff val="2272659"/>
                <a:satOff val="-14665"/>
                <a:lumOff val="9118"/>
                <a:alphaOff val="0"/>
                <a:tint val="96000"/>
                <a:lumMod val="104000"/>
              </a:schemeClr>
            </a:gs>
            <a:gs pos="100000">
              <a:schemeClr val="accent5">
                <a:hueOff val="2272659"/>
                <a:satOff val="-14665"/>
                <a:lumOff val="9118"/>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Many kids need to have these records sealed before they are 19 so they don’t have issues with employment, college applications, financial, military, etc.</a:t>
          </a:r>
          <a:endParaRPr lang="en-US" sz="1600" kern="1200" dirty="0"/>
        </a:p>
      </dsp:txBody>
      <dsp:txXfrm>
        <a:off x="1901628" y="2185580"/>
        <a:ext cx="3119246" cy="1871548"/>
      </dsp:txXfrm>
    </dsp:sp>
    <dsp:sp modelId="{F176F3AB-8896-4670-9746-31F5984160E5}">
      <dsp:nvSpPr>
        <dsp:cNvPr id="0" name=""/>
        <dsp:cNvSpPr/>
      </dsp:nvSpPr>
      <dsp:spPr>
        <a:xfrm>
          <a:off x="5332799" y="2185580"/>
          <a:ext cx="3119246" cy="1871548"/>
        </a:xfrm>
        <a:prstGeom prst="rect">
          <a:avLst/>
        </a:prstGeom>
        <a:gradFill rotWithShape="0">
          <a:gsLst>
            <a:gs pos="0">
              <a:schemeClr val="accent5">
                <a:hueOff val="3030212"/>
                <a:satOff val="-19554"/>
                <a:lumOff val="12157"/>
                <a:alphaOff val="0"/>
                <a:tint val="96000"/>
                <a:lumMod val="104000"/>
              </a:schemeClr>
            </a:gs>
            <a:gs pos="100000">
              <a:schemeClr val="accent5">
                <a:hueOff val="3030212"/>
                <a:satOff val="-19554"/>
                <a:lumOff val="12157"/>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Best practice is to petition juvenile court for sealing of records</a:t>
          </a:r>
          <a:endParaRPr lang="en-US" sz="1600" kern="1200"/>
        </a:p>
      </dsp:txBody>
      <dsp:txXfrm>
        <a:off x="5332799" y="2185580"/>
        <a:ext cx="3119246" cy="18715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68D57D-74F9-4C99-B039-E45AE787D2B2}">
      <dsp:nvSpPr>
        <dsp:cNvPr id="0" name=""/>
        <dsp:cNvSpPr/>
      </dsp:nvSpPr>
      <dsp:spPr>
        <a:xfrm>
          <a:off x="3033" y="465188"/>
          <a:ext cx="2406440" cy="1443864"/>
        </a:xfrm>
        <a:prstGeom prst="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Age 17 or older  OR; 1 years+ since end of case</a:t>
          </a:r>
        </a:p>
      </dsp:txBody>
      <dsp:txXfrm>
        <a:off x="3033" y="465188"/>
        <a:ext cx="2406440" cy="1443864"/>
      </dsp:txXfrm>
    </dsp:sp>
    <dsp:sp modelId="{C9D0B0AB-3793-43C9-B5E0-6D95EF456055}">
      <dsp:nvSpPr>
        <dsp:cNvPr id="0" name=""/>
        <dsp:cNvSpPr/>
      </dsp:nvSpPr>
      <dsp:spPr>
        <a:xfrm>
          <a:off x="2650118" y="465188"/>
          <a:ext cx="2406440" cy="1443864"/>
        </a:xfrm>
        <a:prstGeom prst="rect">
          <a:avLst/>
        </a:prstGeom>
        <a:solidFill>
          <a:schemeClr val="accent5">
            <a:hueOff val="505035"/>
            <a:satOff val="-3259"/>
            <a:lumOff val="202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Both felonies and misdemeanors are eligible for sealing</a:t>
          </a:r>
        </a:p>
      </dsp:txBody>
      <dsp:txXfrm>
        <a:off x="2650118" y="465188"/>
        <a:ext cx="2406440" cy="1443864"/>
      </dsp:txXfrm>
    </dsp:sp>
    <dsp:sp modelId="{002B66E5-B75F-4AE6-B01B-88CD3FABC319}">
      <dsp:nvSpPr>
        <dsp:cNvPr id="0" name=""/>
        <dsp:cNvSpPr/>
      </dsp:nvSpPr>
      <dsp:spPr>
        <a:xfrm>
          <a:off x="5297203" y="465188"/>
          <a:ext cx="2406440" cy="1443864"/>
        </a:xfrm>
        <a:prstGeom prst="rect">
          <a:avLst/>
        </a:prstGeom>
        <a:solidFill>
          <a:schemeClr val="accent5">
            <a:hueOff val="1010071"/>
            <a:satOff val="-6518"/>
            <a:lumOff val="405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No determinate sentences* </a:t>
          </a:r>
        </a:p>
      </dsp:txBody>
      <dsp:txXfrm>
        <a:off x="5297203" y="465188"/>
        <a:ext cx="2406440" cy="1443864"/>
      </dsp:txXfrm>
    </dsp:sp>
    <dsp:sp modelId="{A895E9EE-4102-43D2-A2EB-CFD613EDCBB6}">
      <dsp:nvSpPr>
        <dsp:cNvPr id="0" name=""/>
        <dsp:cNvSpPr/>
      </dsp:nvSpPr>
      <dsp:spPr>
        <a:xfrm>
          <a:off x="7944287" y="465188"/>
          <a:ext cx="2406440" cy="1443864"/>
        </a:xfrm>
        <a:prstGeom prst="rect">
          <a:avLst/>
        </a:prstGeom>
        <a:solidFill>
          <a:schemeClr val="accent5">
            <a:hueOff val="1515106"/>
            <a:satOff val="-9777"/>
            <a:lumOff val="607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No adjudication of habitual felony conduct*</a:t>
          </a:r>
        </a:p>
      </dsp:txBody>
      <dsp:txXfrm>
        <a:off x="7944287" y="465188"/>
        <a:ext cx="2406440" cy="1443864"/>
      </dsp:txXfrm>
    </dsp:sp>
    <dsp:sp modelId="{11C15EB7-A399-4130-A39E-1ECC4610D63B}">
      <dsp:nvSpPr>
        <dsp:cNvPr id="0" name=""/>
        <dsp:cNvSpPr/>
      </dsp:nvSpPr>
      <dsp:spPr>
        <a:xfrm>
          <a:off x="1326575" y="2149697"/>
          <a:ext cx="2406440" cy="1443864"/>
        </a:xfrm>
        <a:prstGeom prst="rect">
          <a:avLst/>
        </a:prstGeom>
        <a:solidFill>
          <a:schemeClr val="accent5">
            <a:hueOff val="2020141"/>
            <a:satOff val="-13036"/>
            <a:lumOff val="810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No current requirement to register as a sex offender*</a:t>
          </a:r>
        </a:p>
      </dsp:txBody>
      <dsp:txXfrm>
        <a:off x="1326575" y="2149697"/>
        <a:ext cx="2406440" cy="1443864"/>
      </dsp:txXfrm>
    </dsp:sp>
    <dsp:sp modelId="{DB2E4656-456E-46AD-8602-841B4B352ABF}">
      <dsp:nvSpPr>
        <dsp:cNvPr id="0" name=""/>
        <dsp:cNvSpPr/>
      </dsp:nvSpPr>
      <dsp:spPr>
        <a:xfrm>
          <a:off x="3973660" y="2149697"/>
          <a:ext cx="2406440" cy="1443864"/>
        </a:xfrm>
        <a:prstGeom prst="rect">
          <a:avLst/>
        </a:prstGeom>
        <a:solidFill>
          <a:schemeClr val="accent5">
            <a:hueOff val="2525177"/>
            <a:satOff val="-16295"/>
            <a:lumOff val="1013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No adult felony convictions</a:t>
          </a:r>
        </a:p>
      </dsp:txBody>
      <dsp:txXfrm>
        <a:off x="3973660" y="2149697"/>
        <a:ext cx="2406440" cy="1443864"/>
      </dsp:txXfrm>
    </dsp:sp>
    <dsp:sp modelId="{E4A70530-91E0-41DE-AD1D-6CBAACB03365}">
      <dsp:nvSpPr>
        <dsp:cNvPr id="0" name=""/>
        <dsp:cNvSpPr/>
      </dsp:nvSpPr>
      <dsp:spPr>
        <a:xfrm>
          <a:off x="6620745" y="2149697"/>
          <a:ext cx="2406440" cy="1443864"/>
        </a:xfrm>
        <a:prstGeom prst="rect">
          <a:avLst/>
        </a:prstGeom>
        <a:solidFill>
          <a:schemeClr val="accent5">
            <a:hueOff val="3030212"/>
            <a:satOff val="-19554"/>
            <a:lumOff val="1215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No pending juvenile or adult matters</a:t>
          </a:r>
        </a:p>
      </dsp:txBody>
      <dsp:txXfrm>
        <a:off x="6620745" y="2149697"/>
        <a:ext cx="2406440" cy="1443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765E6A-AFD2-46CC-8ED4-02EAE4D2DB87}">
      <dsp:nvSpPr>
        <dsp:cNvPr id="0" name=""/>
        <dsp:cNvSpPr/>
      </dsp:nvSpPr>
      <dsp:spPr>
        <a:xfrm>
          <a:off x="1340110" y="322"/>
          <a:ext cx="3629079" cy="2177447"/>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dirty="0"/>
            <a:t>Determinate Sentences</a:t>
          </a:r>
          <a:endParaRPr lang="en-US" sz="3000" kern="1200" dirty="0"/>
        </a:p>
        <a:p>
          <a:pPr marL="228600" lvl="1" indent="-228600" algn="l" defTabSz="1022350">
            <a:lnSpc>
              <a:spcPct val="90000"/>
            </a:lnSpc>
            <a:spcBef>
              <a:spcPct val="0"/>
            </a:spcBef>
            <a:spcAft>
              <a:spcPct val="15000"/>
            </a:spcAft>
            <a:buChar char="•"/>
          </a:pPr>
          <a:r>
            <a:rPr lang="en-US" sz="2300" kern="1200" dirty="0"/>
            <a:t>Tex. Fam. Code § 53.045</a:t>
          </a:r>
        </a:p>
      </dsp:txBody>
      <dsp:txXfrm>
        <a:off x="1340110" y="322"/>
        <a:ext cx="3629079" cy="2177447"/>
      </dsp:txXfrm>
    </dsp:sp>
    <dsp:sp modelId="{5E2DF1F4-1B5F-4834-AB15-86925AD2E79B}">
      <dsp:nvSpPr>
        <dsp:cNvPr id="0" name=""/>
        <dsp:cNvSpPr/>
      </dsp:nvSpPr>
      <dsp:spPr>
        <a:xfrm>
          <a:off x="1352703" y="2541000"/>
          <a:ext cx="3629079" cy="2177447"/>
        </a:xfrm>
        <a:prstGeom prst="rect">
          <a:avLst/>
        </a:prstGeom>
        <a:solidFill>
          <a:schemeClr val="accent2">
            <a:hueOff val="5283545"/>
            <a:satOff val="-4559"/>
            <a:lumOff val="-1254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a:t>Engaging in Habitual Felony Conduct</a:t>
          </a:r>
          <a:endParaRPr lang="en-US" sz="3000" kern="1200"/>
        </a:p>
        <a:p>
          <a:pPr marL="228600" lvl="1" indent="-228600" algn="l" defTabSz="1022350">
            <a:lnSpc>
              <a:spcPct val="90000"/>
            </a:lnSpc>
            <a:spcBef>
              <a:spcPct val="0"/>
            </a:spcBef>
            <a:spcAft>
              <a:spcPct val="15000"/>
            </a:spcAft>
            <a:buChar char="•"/>
          </a:pPr>
          <a:r>
            <a:rPr lang="en-US" sz="2300" kern="1200" dirty="0"/>
            <a:t>Tex. Fam. Code § 51.031</a:t>
          </a:r>
        </a:p>
      </dsp:txBody>
      <dsp:txXfrm>
        <a:off x="1352703" y="2541000"/>
        <a:ext cx="3629079" cy="21774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1946B-4BEF-45B7-95F5-83885FC59543}">
      <dsp:nvSpPr>
        <dsp:cNvPr id="0" name=""/>
        <dsp:cNvSpPr/>
      </dsp:nvSpPr>
      <dsp:spPr>
        <a:xfrm>
          <a:off x="0" y="4742883"/>
          <a:ext cx="1497533" cy="519011"/>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505" tIns="128016" rIns="106505" bIns="128016" numCol="1" spcCol="1270" anchor="ctr" anchorCtr="0">
          <a:noAutofit/>
        </a:bodyPr>
        <a:lstStyle/>
        <a:p>
          <a:pPr marL="0" lvl="0" indent="0" algn="ctr" defTabSz="800100">
            <a:lnSpc>
              <a:spcPct val="90000"/>
            </a:lnSpc>
            <a:spcBef>
              <a:spcPct val="0"/>
            </a:spcBef>
            <a:spcAft>
              <a:spcPct val="35000"/>
            </a:spcAft>
            <a:buNone/>
          </a:pPr>
          <a:r>
            <a:rPr lang="en-US" sz="1800" kern="1200"/>
            <a:t>Send</a:t>
          </a:r>
        </a:p>
      </dsp:txBody>
      <dsp:txXfrm>
        <a:off x="0" y="4742883"/>
        <a:ext cx="1497533" cy="519011"/>
      </dsp:txXfrm>
    </dsp:sp>
    <dsp:sp modelId="{CAB301C4-3F1B-4B6B-AE42-085641DE021B}">
      <dsp:nvSpPr>
        <dsp:cNvPr id="0" name=""/>
        <dsp:cNvSpPr/>
      </dsp:nvSpPr>
      <dsp:spPr>
        <a:xfrm>
          <a:off x="1497533" y="4742883"/>
          <a:ext cx="4492602" cy="519011"/>
        </a:xfrm>
        <a:prstGeom prst="rect">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31" tIns="139700" rIns="91131" bIns="139700" numCol="1" spcCol="1270" anchor="ctr" anchorCtr="0">
          <a:noAutofit/>
        </a:bodyPr>
        <a:lstStyle/>
        <a:p>
          <a:pPr marL="0" lvl="0" indent="0" algn="l" defTabSz="488950">
            <a:lnSpc>
              <a:spcPct val="90000"/>
            </a:lnSpc>
            <a:spcBef>
              <a:spcPct val="0"/>
            </a:spcBef>
            <a:spcAft>
              <a:spcPct val="35000"/>
            </a:spcAft>
            <a:buNone/>
          </a:pPr>
          <a:r>
            <a:rPr lang="en-US" sz="1100" kern="1200"/>
            <a:t>Send closing letter and copy of order to client</a:t>
          </a:r>
        </a:p>
      </dsp:txBody>
      <dsp:txXfrm>
        <a:off x="1497533" y="4742883"/>
        <a:ext cx="4492602" cy="519011"/>
      </dsp:txXfrm>
    </dsp:sp>
    <dsp:sp modelId="{A871D169-4120-4A6F-B4C0-D6BC64484FF4}">
      <dsp:nvSpPr>
        <dsp:cNvPr id="0" name=""/>
        <dsp:cNvSpPr/>
      </dsp:nvSpPr>
      <dsp:spPr>
        <a:xfrm rot="10800000">
          <a:off x="0" y="3952429"/>
          <a:ext cx="1497533" cy="798239"/>
        </a:xfrm>
        <a:prstGeom prst="upArrowCallout">
          <a:avLst>
            <a:gd name="adj1" fmla="val 5000"/>
            <a:gd name="adj2" fmla="val 10000"/>
            <a:gd name="adj3" fmla="val 15000"/>
            <a:gd name="adj4" fmla="val 64977"/>
          </a:avLst>
        </a:prstGeom>
        <a:solidFill>
          <a:schemeClr val="accent2">
            <a:hueOff val="880591"/>
            <a:satOff val="-760"/>
            <a:lumOff val="-2091"/>
            <a:alphaOff val="0"/>
          </a:schemeClr>
        </a:solidFill>
        <a:ln w="15875" cap="rnd" cmpd="sng" algn="ctr">
          <a:solidFill>
            <a:schemeClr val="accent2">
              <a:hueOff val="880591"/>
              <a:satOff val="-760"/>
              <a:lumOff val="-209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505" tIns="128016" rIns="106505" bIns="128016" numCol="1" spcCol="1270" anchor="ctr" anchorCtr="0">
          <a:noAutofit/>
        </a:bodyPr>
        <a:lstStyle/>
        <a:p>
          <a:pPr marL="0" lvl="0" indent="0" algn="ctr" defTabSz="800100">
            <a:lnSpc>
              <a:spcPct val="90000"/>
            </a:lnSpc>
            <a:spcBef>
              <a:spcPct val="0"/>
            </a:spcBef>
            <a:spcAft>
              <a:spcPct val="35000"/>
            </a:spcAft>
            <a:buNone/>
          </a:pPr>
          <a:r>
            <a:rPr lang="en-US" sz="1800" kern="1200" dirty="0"/>
            <a:t>Attend</a:t>
          </a:r>
        </a:p>
      </dsp:txBody>
      <dsp:txXfrm rot="-10800000">
        <a:off x="0" y="3952429"/>
        <a:ext cx="1497533" cy="518855"/>
      </dsp:txXfrm>
    </dsp:sp>
    <dsp:sp modelId="{3B1EE0C6-954A-48E1-9EDD-7570B28AC0F0}">
      <dsp:nvSpPr>
        <dsp:cNvPr id="0" name=""/>
        <dsp:cNvSpPr/>
      </dsp:nvSpPr>
      <dsp:spPr>
        <a:xfrm>
          <a:off x="1497533" y="3952429"/>
          <a:ext cx="4492602" cy="518855"/>
        </a:xfrm>
        <a:prstGeom prst="rect">
          <a:avLst/>
        </a:prstGeom>
        <a:solidFill>
          <a:schemeClr val="accent2">
            <a:tint val="40000"/>
            <a:alpha val="90000"/>
            <a:hueOff val="771875"/>
            <a:satOff val="-2037"/>
            <a:lumOff val="-409"/>
            <a:alphaOff val="0"/>
          </a:schemeClr>
        </a:solidFill>
        <a:ln w="15875" cap="rnd" cmpd="sng" algn="ctr">
          <a:solidFill>
            <a:schemeClr val="accent2">
              <a:tint val="40000"/>
              <a:alpha val="90000"/>
              <a:hueOff val="771875"/>
              <a:satOff val="-2037"/>
              <a:lumOff val="-40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31" tIns="139700" rIns="91131" bIns="139700" numCol="1" spcCol="1270" anchor="ctr" anchorCtr="0">
          <a:noAutofit/>
        </a:bodyPr>
        <a:lstStyle/>
        <a:p>
          <a:pPr marL="0" lvl="0" indent="0" algn="l" defTabSz="488950">
            <a:lnSpc>
              <a:spcPct val="90000"/>
            </a:lnSpc>
            <a:spcBef>
              <a:spcPct val="0"/>
            </a:spcBef>
            <a:spcAft>
              <a:spcPct val="35000"/>
            </a:spcAft>
            <a:buNone/>
          </a:pPr>
          <a:r>
            <a:rPr lang="en-US" sz="1100" kern="1200" dirty="0"/>
            <a:t>Attend hearing (if ordered)</a:t>
          </a:r>
        </a:p>
      </dsp:txBody>
      <dsp:txXfrm>
        <a:off x="1497533" y="3952429"/>
        <a:ext cx="4492602" cy="518855"/>
      </dsp:txXfrm>
    </dsp:sp>
    <dsp:sp modelId="{DBA4CED5-DFAF-4689-976B-306BDFF3EAA0}">
      <dsp:nvSpPr>
        <dsp:cNvPr id="0" name=""/>
        <dsp:cNvSpPr/>
      </dsp:nvSpPr>
      <dsp:spPr>
        <a:xfrm rot="10800000">
          <a:off x="0" y="3161975"/>
          <a:ext cx="1497533" cy="798239"/>
        </a:xfrm>
        <a:prstGeom prst="upArrowCallout">
          <a:avLst>
            <a:gd name="adj1" fmla="val 5000"/>
            <a:gd name="adj2" fmla="val 10000"/>
            <a:gd name="adj3" fmla="val 15000"/>
            <a:gd name="adj4" fmla="val 64977"/>
          </a:avLst>
        </a:prstGeom>
        <a:solidFill>
          <a:schemeClr val="accent2">
            <a:hueOff val="1761182"/>
            <a:satOff val="-1520"/>
            <a:lumOff val="-4183"/>
            <a:alphaOff val="0"/>
          </a:schemeClr>
        </a:solidFill>
        <a:ln w="15875" cap="rnd" cmpd="sng" algn="ctr">
          <a:solidFill>
            <a:schemeClr val="accent2">
              <a:hueOff val="1761182"/>
              <a:satOff val="-1520"/>
              <a:lumOff val="-418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505" tIns="128016" rIns="106505" bIns="128016" numCol="1" spcCol="1270" anchor="ctr" anchorCtr="0">
          <a:noAutofit/>
        </a:bodyPr>
        <a:lstStyle/>
        <a:p>
          <a:pPr marL="0" lvl="0" indent="0" algn="ctr" defTabSz="800100">
            <a:lnSpc>
              <a:spcPct val="90000"/>
            </a:lnSpc>
            <a:spcBef>
              <a:spcPct val="0"/>
            </a:spcBef>
            <a:spcAft>
              <a:spcPct val="35000"/>
            </a:spcAft>
            <a:buNone/>
          </a:pPr>
          <a:r>
            <a:rPr lang="en-US" sz="1800" kern="1200" dirty="0"/>
            <a:t>File</a:t>
          </a:r>
        </a:p>
      </dsp:txBody>
      <dsp:txXfrm rot="-10800000">
        <a:off x="0" y="3161975"/>
        <a:ext cx="1497533" cy="518855"/>
      </dsp:txXfrm>
    </dsp:sp>
    <dsp:sp modelId="{7EB9069E-4675-4246-9B5B-355FD8D043CE}">
      <dsp:nvSpPr>
        <dsp:cNvPr id="0" name=""/>
        <dsp:cNvSpPr/>
      </dsp:nvSpPr>
      <dsp:spPr>
        <a:xfrm>
          <a:off x="1497533" y="3161975"/>
          <a:ext cx="4492602" cy="518855"/>
        </a:xfrm>
        <a:prstGeom prst="rect">
          <a:avLst/>
        </a:prstGeom>
        <a:solidFill>
          <a:schemeClr val="accent2">
            <a:tint val="40000"/>
            <a:alpha val="90000"/>
            <a:hueOff val="1543751"/>
            <a:satOff val="-4074"/>
            <a:lumOff val="-817"/>
            <a:alphaOff val="0"/>
          </a:schemeClr>
        </a:solidFill>
        <a:ln w="15875" cap="rnd" cmpd="sng" algn="ctr">
          <a:solidFill>
            <a:schemeClr val="accent2">
              <a:tint val="40000"/>
              <a:alpha val="90000"/>
              <a:hueOff val="1543751"/>
              <a:satOff val="-4074"/>
              <a:lumOff val="-8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31" tIns="139700" rIns="91131" bIns="139700" numCol="1" spcCol="1270" anchor="ctr" anchorCtr="0">
          <a:noAutofit/>
        </a:bodyPr>
        <a:lstStyle/>
        <a:p>
          <a:pPr marL="0" lvl="0" indent="0" algn="l" defTabSz="488950">
            <a:lnSpc>
              <a:spcPct val="90000"/>
            </a:lnSpc>
            <a:spcBef>
              <a:spcPct val="0"/>
            </a:spcBef>
            <a:spcAft>
              <a:spcPct val="35000"/>
            </a:spcAft>
            <a:buNone/>
          </a:pPr>
          <a:r>
            <a:rPr lang="en-US" sz="1100" kern="1200" dirty="0"/>
            <a:t>File pleadings</a:t>
          </a:r>
        </a:p>
      </dsp:txBody>
      <dsp:txXfrm>
        <a:off x="1497533" y="3161975"/>
        <a:ext cx="4492602" cy="518855"/>
      </dsp:txXfrm>
    </dsp:sp>
    <dsp:sp modelId="{B960F811-0E2F-485B-9037-363A71FBBF9F}">
      <dsp:nvSpPr>
        <dsp:cNvPr id="0" name=""/>
        <dsp:cNvSpPr/>
      </dsp:nvSpPr>
      <dsp:spPr>
        <a:xfrm rot="10800000">
          <a:off x="0" y="2371521"/>
          <a:ext cx="1497533" cy="798239"/>
        </a:xfrm>
        <a:prstGeom prst="upArrowCallout">
          <a:avLst>
            <a:gd name="adj1" fmla="val 5000"/>
            <a:gd name="adj2" fmla="val 10000"/>
            <a:gd name="adj3" fmla="val 15000"/>
            <a:gd name="adj4" fmla="val 64977"/>
          </a:avLst>
        </a:prstGeom>
        <a:solidFill>
          <a:schemeClr val="accent2">
            <a:hueOff val="2641773"/>
            <a:satOff val="-2279"/>
            <a:lumOff val="-6274"/>
            <a:alphaOff val="0"/>
          </a:schemeClr>
        </a:solidFill>
        <a:ln w="15875" cap="rnd" cmpd="sng" algn="ctr">
          <a:solidFill>
            <a:schemeClr val="accent2">
              <a:hueOff val="2641773"/>
              <a:satOff val="-2279"/>
              <a:lumOff val="-627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505" tIns="128016" rIns="106505" bIns="128016" numCol="1" spcCol="1270" anchor="ctr" anchorCtr="0">
          <a:noAutofit/>
        </a:bodyPr>
        <a:lstStyle/>
        <a:p>
          <a:pPr marL="0" lvl="0" indent="0" algn="ctr" defTabSz="800100">
            <a:lnSpc>
              <a:spcPct val="90000"/>
            </a:lnSpc>
            <a:spcBef>
              <a:spcPct val="0"/>
            </a:spcBef>
            <a:spcAft>
              <a:spcPct val="35000"/>
            </a:spcAft>
            <a:buNone/>
          </a:pPr>
          <a:r>
            <a:rPr lang="en-US" sz="1800" kern="1200" dirty="0"/>
            <a:t>Secure</a:t>
          </a:r>
        </a:p>
      </dsp:txBody>
      <dsp:txXfrm rot="-10800000">
        <a:off x="0" y="2371521"/>
        <a:ext cx="1497533" cy="518855"/>
      </dsp:txXfrm>
    </dsp:sp>
    <dsp:sp modelId="{AAF2FCEF-5178-43EB-B0D4-5593C926BC39}">
      <dsp:nvSpPr>
        <dsp:cNvPr id="0" name=""/>
        <dsp:cNvSpPr/>
      </dsp:nvSpPr>
      <dsp:spPr>
        <a:xfrm>
          <a:off x="1497533" y="2371521"/>
          <a:ext cx="4492602" cy="518855"/>
        </a:xfrm>
        <a:prstGeom prst="rect">
          <a:avLst/>
        </a:prstGeom>
        <a:solidFill>
          <a:schemeClr val="accent2">
            <a:tint val="40000"/>
            <a:alpha val="90000"/>
            <a:hueOff val="2315626"/>
            <a:satOff val="-6111"/>
            <a:lumOff val="-1226"/>
            <a:alphaOff val="0"/>
          </a:schemeClr>
        </a:solidFill>
        <a:ln w="15875" cap="rnd" cmpd="sng" algn="ctr">
          <a:solidFill>
            <a:schemeClr val="accent2">
              <a:tint val="40000"/>
              <a:alpha val="90000"/>
              <a:hueOff val="2315626"/>
              <a:satOff val="-6111"/>
              <a:lumOff val="-12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31" tIns="139700" rIns="91131" bIns="139700" numCol="1" spcCol="1270" anchor="ctr" anchorCtr="0">
          <a:noAutofit/>
        </a:bodyPr>
        <a:lstStyle/>
        <a:p>
          <a:pPr marL="0" lvl="0" indent="0" algn="l" defTabSz="488950">
            <a:lnSpc>
              <a:spcPct val="90000"/>
            </a:lnSpc>
            <a:spcBef>
              <a:spcPct val="0"/>
            </a:spcBef>
            <a:spcAft>
              <a:spcPct val="35000"/>
            </a:spcAft>
            <a:buNone/>
          </a:pPr>
          <a:r>
            <a:rPr lang="en-US" sz="1100" kern="1200" dirty="0"/>
            <a:t>Secure client agreement</a:t>
          </a:r>
        </a:p>
      </dsp:txBody>
      <dsp:txXfrm>
        <a:off x="1497533" y="2371521"/>
        <a:ext cx="4492602" cy="518855"/>
      </dsp:txXfrm>
    </dsp:sp>
    <dsp:sp modelId="{A23B0EC7-7AE4-41DA-89AF-A2A70CE56975}">
      <dsp:nvSpPr>
        <dsp:cNvPr id="0" name=""/>
        <dsp:cNvSpPr/>
      </dsp:nvSpPr>
      <dsp:spPr>
        <a:xfrm rot="10800000">
          <a:off x="0" y="1581067"/>
          <a:ext cx="1497533" cy="798239"/>
        </a:xfrm>
        <a:prstGeom prst="upArrowCallout">
          <a:avLst>
            <a:gd name="adj1" fmla="val 5000"/>
            <a:gd name="adj2" fmla="val 10000"/>
            <a:gd name="adj3" fmla="val 15000"/>
            <a:gd name="adj4" fmla="val 64977"/>
          </a:avLst>
        </a:prstGeom>
        <a:solidFill>
          <a:schemeClr val="accent2">
            <a:hueOff val="3522364"/>
            <a:satOff val="-3039"/>
            <a:lumOff val="-8365"/>
            <a:alphaOff val="0"/>
          </a:schemeClr>
        </a:solidFill>
        <a:ln w="15875" cap="rnd" cmpd="sng" algn="ctr">
          <a:solidFill>
            <a:schemeClr val="accent2">
              <a:hueOff val="3522364"/>
              <a:satOff val="-3039"/>
              <a:lumOff val="-83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505" tIns="128016" rIns="106505" bIns="128016" numCol="1" spcCol="1270" anchor="ctr" anchorCtr="0">
          <a:noAutofit/>
        </a:bodyPr>
        <a:lstStyle/>
        <a:p>
          <a:pPr marL="0" lvl="0" indent="0" algn="ctr" defTabSz="800100">
            <a:lnSpc>
              <a:spcPct val="90000"/>
            </a:lnSpc>
            <a:spcBef>
              <a:spcPct val="0"/>
            </a:spcBef>
            <a:spcAft>
              <a:spcPct val="35000"/>
            </a:spcAft>
            <a:buNone/>
          </a:pPr>
          <a:r>
            <a:rPr lang="en-US" sz="1800" kern="1200"/>
            <a:t>Hold</a:t>
          </a:r>
        </a:p>
      </dsp:txBody>
      <dsp:txXfrm rot="-10800000">
        <a:off x="0" y="1581067"/>
        <a:ext cx="1497533" cy="518855"/>
      </dsp:txXfrm>
    </dsp:sp>
    <dsp:sp modelId="{D2275350-AE05-46B7-9C42-80F9EB534754}">
      <dsp:nvSpPr>
        <dsp:cNvPr id="0" name=""/>
        <dsp:cNvSpPr/>
      </dsp:nvSpPr>
      <dsp:spPr>
        <a:xfrm>
          <a:off x="1497533" y="1581067"/>
          <a:ext cx="4492602" cy="518855"/>
        </a:xfrm>
        <a:prstGeom prst="rect">
          <a:avLst/>
        </a:prstGeom>
        <a:solidFill>
          <a:schemeClr val="accent2">
            <a:tint val="40000"/>
            <a:alpha val="90000"/>
            <a:hueOff val="3087501"/>
            <a:satOff val="-8149"/>
            <a:lumOff val="-1635"/>
            <a:alphaOff val="0"/>
          </a:schemeClr>
        </a:solidFill>
        <a:ln w="15875" cap="rnd" cmpd="sng" algn="ctr">
          <a:solidFill>
            <a:schemeClr val="accent2">
              <a:tint val="40000"/>
              <a:alpha val="90000"/>
              <a:hueOff val="3087501"/>
              <a:satOff val="-8149"/>
              <a:lumOff val="-16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31" tIns="139700" rIns="91131" bIns="139700" numCol="1" spcCol="1270" anchor="ctr" anchorCtr="0">
          <a:noAutofit/>
        </a:bodyPr>
        <a:lstStyle/>
        <a:p>
          <a:pPr marL="0" lvl="0" indent="0" algn="l" defTabSz="488950">
            <a:lnSpc>
              <a:spcPct val="90000"/>
            </a:lnSpc>
            <a:spcBef>
              <a:spcPct val="0"/>
            </a:spcBef>
            <a:spcAft>
              <a:spcPct val="35000"/>
            </a:spcAft>
            <a:buNone/>
          </a:pPr>
          <a:r>
            <a:rPr lang="en-US" sz="1100" kern="1200"/>
            <a:t>Hold client meeting (pro bono legal agreement; client interview; explanation of sealing process, expectations, and legal effect of sealing)</a:t>
          </a:r>
        </a:p>
      </dsp:txBody>
      <dsp:txXfrm>
        <a:off x="1497533" y="1581067"/>
        <a:ext cx="4492602" cy="518855"/>
      </dsp:txXfrm>
    </dsp:sp>
    <dsp:sp modelId="{40DB110F-1703-4281-99EE-0B98CE283D51}">
      <dsp:nvSpPr>
        <dsp:cNvPr id="0" name=""/>
        <dsp:cNvSpPr/>
      </dsp:nvSpPr>
      <dsp:spPr>
        <a:xfrm rot="10800000">
          <a:off x="0" y="790613"/>
          <a:ext cx="1497533" cy="798239"/>
        </a:xfrm>
        <a:prstGeom prst="upArrowCallout">
          <a:avLst>
            <a:gd name="adj1" fmla="val 5000"/>
            <a:gd name="adj2" fmla="val 10000"/>
            <a:gd name="adj3" fmla="val 15000"/>
            <a:gd name="adj4" fmla="val 64977"/>
          </a:avLst>
        </a:prstGeom>
        <a:solidFill>
          <a:schemeClr val="accent2">
            <a:hueOff val="4402955"/>
            <a:satOff val="-3799"/>
            <a:lumOff val="-10457"/>
            <a:alphaOff val="0"/>
          </a:schemeClr>
        </a:solidFill>
        <a:ln w="15875" cap="rnd" cmpd="sng" algn="ctr">
          <a:solidFill>
            <a:schemeClr val="accent2">
              <a:hueOff val="4402955"/>
              <a:satOff val="-3799"/>
              <a:lumOff val="-1045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505" tIns="128016" rIns="106505" bIns="128016" numCol="1" spcCol="1270" anchor="ctr" anchorCtr="0">
          <a:noAutofit/>
        </a:bodyPr>
        <a:lstStyle/>
        <a:p>
          <a:pPr marL="0" lvl="0" indent="0" algn="ctr" defTabSz="800100">
            <a:lnSpc>
              <a:spcPct val="90000"/>
            </a:lnSpc>
            <a:spcBef>
              <a:spcPct val="0"/>
            </a:spcBef>
            <a:spcAft>
              <a:spcPct val="35000"/>
            </a:spcAft>
            <a:buNone/>
          </a:pPr>
          <a:r>
            <a:rPr lang="en-US" sz="1800" kern="1200"/>
            <a:t>Draft</a:t>
          </a:r>
        </a:p>
      </dsp:txBody>
      <dsp:txXfrm rot="-10800000">
        <a:off x="0" y="790613"/>
        <a:ext cx="1497533" cy="518855"/>
      </dsp:txXfrm>
    </dsp:sp>
    <dsp:sp modelId="{FD84D14D-65DE-422D-BDB1-DCD879B48750}">
      <dsp:nvSpPr>
        <dsp:cNvPr id="0" name=""/>
        <dsp:cNvSpPr/>
      </dsp:nvSpPr>
      <dsp:spPr>
        <a:xfrm>
          <a:off x="1497533" y="790613"/>
          <a:ext cx="4492602" cy="518855"/>
        </a:xfrm>
        <a:prstGeom prst="rect">
          <a:avLst/>
        </a:prstGeom>
        <a:solidFill>
          <a:schemeClr val="accent2">
            <a:tint val="40000"/>
            <a:alpha val="90000"/>
            <a:hueOff val="3859376"/>
            <a:satOff val="-10186"/>
            <a:lumOff val="-2043"/>
            <a:alphaOff val="0"/>
          </a:schemeClr>
        </a:solidFill>
        <a:ln w="15875" cap="rnd" cmpd="sng" algn="ctr">
          <a:solidFill>
            <a:schemeClr val="accent2">
              <a:tint val="40000"/>
              <a:alpha val="90000"/>
              <a:hueOff val="3859376"/>
              <a:satOff val="-10186"/>
              <a:lumOff val="-20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31" tIns="139700" rIns="91131" bIns="139700" numCol="1" spcCol="1270" anchor="ctr" anchorCtr="0">
          <a:noAutofit/>
        </a:bodyPr>
        <a:lstStyle/>
        <a:p>
          <a:pPr marL="0" lvl="0" indent="0" algn="l" defTabSz="488950">
            <a:lnSpc>
              <a:spcPct val="90000"/>
            </a:lnSpc>
            <a:spcBef>
              <a:spcPct val="0"/>
            </a:spcBef>
            <a:spcAft>
              <a:spcPct val="35000"/>
            </a:spcAft>
            <a:buNone/>
          </a:pPr>
          <a:r>
            <a:rPr lang="en-US" sz="1100" kern="1200" dirty="0"/>
            <a:t>Application</a:t>
          </a:r>
        </a:p>
      </dsp:txBody>
      <dsp:txXfrm>
        <a:off x="1497533" y="790613"/>
        <a:ext cx="4492602" cy="518855"/>
      </dsp:txXfrm>
    </dsp:sp>
    <dsp:sp modelId="{0D521F04-B8A5-4B08-A476-E067519C7611}">
      <dsp:nvSpPr>
        <dsp:cNvPr id="0" name=""/>
        <dsp:cNvSpPr/>
      </dsp:nvSpPr>
      <dsp:spPr>
        <a:xfrm rot="10800000">
          <a:off x="0" y="159"/>
          <a:ext cx="1497533" cy="798239"/>
        </a:xfrm>
        <a:prstGeom prst="upArrowCallout">
          <a:avLst>
            <a:gd name="adj1" fmla="val 5000"/>
            <a:gd name="adj2" fmla="val 10000"/>
            <a:gd name="adj3" fmla="val 15000"/>
            <a:gd name="adj4" fmla="val 64977"/>
          </a:avLst>
        </a:prstGeom>
        <a:solidFill>
          <a:schemeClr val="accent2">
            <a:hueOff val="5283545"/>
            <a:satOff val="-4559"/>
            <a:lumOff val="-12548"/>
            <a:alphaOff val="0"/>
          </a:schemeClr>
        </a:solidFill>
        <a:ln w="15875" cap="rnd" cmpd="sng" algn="ctr">
          <a:solidFill>
            <a:schemeClr val="accent2">
              <a:hueOff val="5283545"/>
              <a:satOff val="-4559"/>
              <a:lumOff val="-1254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505" tIns="128016" rIns="106505" bIns="128016" numCol="1" spcCol="1270" anchor="ctr" anchorCtr="0">
          <a:noAutofit/>
        </a:bodyPr>
        <a:lstStyle/>
        <a:p>
          <a:pPr marL="0" lvl="0" indent="0" algn="ctr" defTabSz="800100">
            <a:lnSpc>
              <a:spcPct val="90000"/>
            </a:lnSpc>
            <a:spcBef>
              <a:spcPct val="0"/>
            </a:spcBef>
            <a:spcAft>
              <a:spcPct val="35000"/>
            </a:spcAft>
            <a:buNone/>
          </a:pPr>
          <a:r>
            <a:rPr lang="en-US" sz="1800" kern="1200"/>
            <a:t>Schedule</a:t>
          </a:r>
        </a:p>
      </dsp:txBody>
      <dsp:txXfrm rot="-10800000">
        <a:off x="0" y="159"/>
        <a:ext cx="1497533" cy="518855"/>
      </dsp:txXfrm>
    </dsp:sp>
    <dsp:sp modelId="{8ED3F6D8-D8DF-4459-B287-EBFCB0646160}">
      <dsp:nvSpPr>
        <dsp:cNvPr id="0" name=""/>
        <dsp:cNvSpPr/>
      </dsp:nvSpPr>
      <dsp:spPr>
        <a:xfrm>
          <a:off x="1497533" y="159"/>
          <a:ext cx="4492602" cy="518855"/>
        </a:xfrm>
        <a:prstGeom prst="rect">
          <a:avLst/>
        </a:prstGeom>
        <a:solidFill>
          <a:schemeClr val="accent2">
            <a:tint val="40000"/>
            <a:alpha val="90000"/>
            <a:hueOff val="4631252"/>
            <a:satOff val="-12223"/>
            <a:lumOff val="-2452"/>
            <a:alphaOff val="0"/>
          </a:schemeClr>
        </a:solidFill>
        <a:ln w="15875" cap="rnd" cmpd="sng" algn="ctr">
          <a:solidFill>
            <a:schemeClr val="accent2">
              <a:tint val="40000"/>
              <a:alpha val="90000"/>
              <a:hueOff val="4631252"/>
              <a:satOff val="-12223"/>
              <a:lumOff val="-24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31" tIns="139700" rIns="91131" bIns="139700" numCol="1" spcCol="1270" anchor="ctr" anchorCtr="0">
          <a:noAutofit/>
        </a:bodyPr>
        <a:lstStyle/>
        <a:p>
          <a:pPr marL="0" lvl="0" indent="0" algn="l" defTabSz="488950">
            <a:lnSpc>
              <a:spcPct val="90000"/>
            </a:lnSpc>
            <a:spcBef>
              <a:spcPct val="0"/>
            </a:spcBef>
            <a:spcAft>
              <a:spcPct val="35000"/>
            </a:spcAft>
            <a:buNone/>
          </a:pPr>
          <a:r>
            <a:rPr lang="en-US" sz="1100" kern="1200"/>
            <a:t>Schedule client meeting</a:t>
          </a:r>
        </a:p>
      </dsp:txBody>
      <dsp:txXfrm>
        <a:off x="1497533" y="159"/>
        <a:ext cx="4492602" cy="518855"/>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9519CB-5475-D244-AC4D-F229D42BA1C9}" type="datetimeFigureOut">
              <a:rPr lang="en-US" smtClean="0"/>
              <a:t>7/27/2022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8A15EC-7C3A-7241-8CC3-1A387934A639}" type="slidenum">
              <a:rPr lang="en-US" smtClean="0"/>
              <a:t>‹#›</a:t>
            </a:fld>
            <a:endParaRPr lang="en-US"/>
          </a:p>
        </p:txBody>
      </p:sp>
    </p:spTree>
    <p:extLst>
      <p:ext uri="{BB962C8B-B14F-4D97-AF65-F5344CB8AC3E}">
        <p14:creationId xmlns:p14="http://schemas.microsoft.com/office/powerpoint/2010/main" val="13534486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Regardless of whether the child ’s conduct was adjudicated, the child has a juvenile record with the Department of Public Safety and the Federal Bureau of Investigation </a:t>
            </a:r>
            <a:r>
              <a:rPr lang="en-US" sz="1200" b="1" dirty="0"/>
              <a:t>and the child’s juvenile record is a permanent record unless the record is sealed</a:t>
            </a:r>
            <a:r>
              <a:rPr lang="en-US" sz="1200" dirty="0"/>
              <a:t>. </a:t>
            </a:r>
          </a:p>
          <a:p>
            <a:endParaRPr lang="en-US"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Individuals must report these offenses when asked about criminal history on employment applications.</a:t>
            </a:r>
          </a:p>
          <a:p>
            <a:endParaRPr lang="en-US" sz="1200" dirty="0"/>
          </a:p>
          <a:p>
            <a:pPr marL="0">
              <a:buNone/>
            </a:pPr>
            <a:r>
              <a:rPr lang="en-US" sz="1200" dirty="0"/>
              <a:t>      Tex. Fam. Code, 58.262 (c) (1)(2) (2017).</a:t>
            </a:r>
          </a:p>
          <a:p>
            <a:endParaRPr lang="en-US" dirty="0"/>
          </a:p>
        </p:txBody>
      </p:sp>
      <p:sp>
        <p:nvSpPr>
          <p:cNvPr id="4" name="Slide Number Placeholder 3"/>
          <p:cNvSpPr>
            <a:spLocks noGrp="1"/>
          </p:cNvSpPr>
          <p:nvPr>
            <p:ph type="sldNum" sz="quarter" idx="5"/>
          </p:nvPr>
        </p:nvSpPr>
        <p:spPr/>
        <p:txBody>
          <a:bodyPr/>
          <a:lstStyle/>
          <a:p>
            <a:fld id="{7D8A15EC-7C3A-7241-8CC3-1A387934A639}" type="slidenum">
              <a:rPr lang="en-US" smtClean="0"/>
              <a:t>1</a:t>
            </a:fld>
            <a:endParaRPr lang="en-US"/>
          </a:p>
        </p:txBody>
      </p:sp>
    </p:spTree>
    <p:extLst>
      <p:ext uri="{BB962C8B-B14F-4D97-AF65-F5344CB8AC3E}">
        <p14:creationId xmlns:p14="http://schemas.microsoft.com/office/powerpoint/2010/main" val="2215323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dirty="0"/>
              <a:t>As an advocate, you must follow up and make sure that the records are sealed or destroyed</a:t>
            </a:r>
          </a:p>
          <a:p>
            <a:pPr lvl="0"/>
            <a:endParaRPr lang="en-US" dirty="0"/>
          </a:p>
          <a:p>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2</a:t>
            </a:fld>
            <a:endParaRPr lang="en-US"/>
          </a:p>
        </p:txBody>
      </p:sp>
    </p:spTree>
    <p:extLst>
      <p:ext uri="{BB962C8B-B14F-4D97-AF65-F5344CB8AC3E}">
        <p14:creationId xmlns:p14="http://schemas.microsoft.com/office/powerpoint/2010/main" val="716076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3D28D5-BE18-4EE7-9C9A-B57D55B5792F}" type="slidenum">
              <a:rPr lang="en-US" smtClean="0"/>
              <a:t>4</a:t>
            </a:fld>
            <a:endParaRPr lang="en-US"/>
          </a:p>
        </p:txBody>
      </p:sp>
    </p:spTree>
    <p:extLst>
      <p:ext uri="{BB962C8B-B14F-4D97-AF65-F5344CB8AC3E}">
        <p14:creationId xmlns:p14="http://schemas.microsoft.com/office/powerpoint/2010/main" val="3913653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200">
              <a:spcBef>
                <a:spcPct val="20000"/>
              </a:spcBef>
              <a:buFont typeface="Wingdings 2" charset="2"/>
              <a:buNone/>
            </a:pPr>
            <a:r>
              <a:rPr lang="en-US" b="0" dirty="0"/>
              <a:t>After 61 days, upon inquiry, agencies </a:t>
            </a:r>
            <a:r>
              <a:rPr lang="en-US" dirty="0"/>
              <a:t>must</a:t>
            </a:r>
            <a:r>
              <a:rPr lang="en-US" b="0" dirty="0"/>
              <a:t> respond that no such records exist</a:t>
            </a:r>
          </a:p>
          <a:p>
            <a:pPr defTabSz="457200">
              <a:spcBef>
                <a:spcPct val="20000"/>
              </a:spcBef>
              <a:buFont typeface="Wingdings 2" charset="2"/>
              <a:buNone/>
            </a:pPr>
            <a:r>
              <a:rPr lang="en-US" b="0" dirty="0"/>
              <a:t>Once a person’s record is sealed, he or she is not required to state in any proceeding or in any application for  employment, licensing, admission, housing, or other public or  private benefit that the person has been the subject of a juvenile matter.          </a:t>
            </a:r>
          </a:p>
          <a:p>
            <a:pPr defTabSz="457200">
              <a:spcBef>
                <a:spcPct val="20000"/>
              </a:spcBef>
              <a:buFont typeface="Wingdings 2" charset="2"/>
              <a:buNone/>
            </a:pPr>
            <a:r>
              <a:rPr lang="en-US" b="0" dirty="0"/>
              <a:t>Individual can legally deny any previous involvement with any juvenile or criminal proceeding and go forward as if the offense never occurred.</a:t>
            </a:r>
          </a:p>
          <a:p>
            <a:endParaRPr lang="en-US" dirty="0"/>
          </a:p>
        </p:txBody>
      </p:sp>
      <p:sp>
        <p:nvSpPr>
          <p:cNvPr id="4" name="Slide Number Placeholder 3"/>
          <p:cNvSpPr>
            <a:spLocks noGrp="1"/>
          </p:cNvSpPr>
          <p:nvPr>
            <p:ph type="sldNum" sz="quarter" idx="5"/>
          </p:nvPr>
        </p:nvSpPr>
        <p:spPr/>
        <p:txBody>
          <a:bodyPr/>
          <a:lstStyle/>
          <a:p>
            <a:fld id="{7D8A15EC-7C3A-7241-8CC3-1A387934A639}" type="slidenum">
              <a:rPr lang="en-US" smtClean="0"/>
              <a:t>10</a:t>
            </a:fld>
            <a:endParaRPr lang="en-US"/>
          </a:p>
        </p:txBody>
      </p:sp>
    </p:spTree>
    <p:extLst>
      <p:ext uri="{BB962C8B-B14F-4D97-AF65-F5344CB8AC3E}">
        <p14:creationId xmlns:p14="http://schemas.microsoft.com/office/powerpoint/2010/main" val="712424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3D28D5-BE18-4EE7-9C9A-B57D55B5792F}" type="slidenum">
              <a:rPr lang="en-US" smtClean="0"/>
              <a:t>14</a:t>
            </a:fld>
            <a:endParaRPr lang="en-US"/>
          </a:p>
        </p:txBody>
      </p:sp>
    </p:spTree>
    <p:extLst>
      <p:ext uri="{BB962C8B-B14F-4D97-AF65-F5344CB8AC3E}">
        <p14:creationId xmlns:p14="http://schemas.microsoft.com/office/powerpoint/2010/main" val="3281975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15</a:t>
            </a:fld>
            <a:endParaRPr lang="en-US"/>
          </a:p>
        </p:txBody>
      </p:sp>
    </p:spTree>
    <p:extLst>
      <p:ext uri="{BB962C8B-B14F-4D97-AF65-F5344CB8AC3E}">
        <p14:creationId xmlns:p14="http://schemas.microsoft.com/office/powerpoint/2010/main" val="3046945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consequences of reporting to schools can be grave </a:t>
            </a:r>
          </a:p>
          <a:p>
            <a:endParaRPr lang="en-US" dirty="0"/>
          </a:p>
          <a:p>
            <a:r>
              <a:rPr lang="en-US" dirty="0"/>
              <a:t>These consequences are multi-faceted, affecting the child’s social, emotional, psychological, and educational future.</a:t>
            </a:r>
          </a:p>
        </p:txBody>
      </p:sp>
      <p:sp>
        <p:nvSpPr>
          <p:cNvPr id="4" name="Slide Number Placeholder 3"/>
          <p:cNvSpPr>
            <a:spLocks noGrp="1"/>
          </p:cNvSpPr>
          <p:nvPr>
            <p:ph type="sldNum" sz="quarter" idx="5"/>
          </p:nvPr>
        </p:nvSpPr>
        <p:spPr/>
        <p:txBody>
          <a:bodyPr/>
          <a:lstStyle/>
          <a:p>
            <a:fld id="{C03D28D5-BE18-4EE7-9C9A-B57D55B5792F}" type="slidenum">
              <a:rPr lang="en-US" smtClean="0"/>
              <a:t>16</a:t>
            </a:fld>
            <a:endParaRPr lang="en-US"/>
          </a:p>
        </p:txBody>
      </p:sp>
    </p:spTree>
    <p:extLst>
      <p:ext uri="{BB962C8B-B14F-4D97-AF65-F5344CB8AC3E}">
        <p14:creationId xmlns:p14="http://schemas.microsoft.com/office/powerpoint/2010/main" val="424286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17</a:t>
            </a:fld>
            <a:endParaRPr lang="en-US"/>
          </a:p>
        </p:txBody>
      </p:sp>
    </p:spTree>
    <p:extLst>
      <p:ext uri="{BB962C8B-B14F-4D97-AF65-F5344CB8AC3E}">
        <p14:creationId xmlns:p14="http://schemas.microsoft.com/office/powerpoint/2010/main" val="2921357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18</a:t>
            </a:fld>
            <a:endParaRPr lang="en-US"/>
          </a:p>
        </p:txBody>
      </p:sp>
    </p:spTree>
    <p:extLst>
      <p:ext uri="{BB962C8B-B14F-4D97-AF65-F5344CB8AC3E}">
        <p14:creationId xmlns:p14="http://schemas.microsoft.com/office/powerpoint/2010/main" val="4236751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3D28D5-BE18-4EE7-9C9A-B57D55B5792F}" type="slidenum">
              <a:rPr lang="en-US" smtClean="0"/>
              <a:t>19</a:t>
            </a:fld>
            <a:endParaRPr lang="en-US"/>
          </a:p>
        </p:txBody>
      </p:sp>
    </p:spTree>
    <p:extLst>
      <p:ext uri="{BB962C8B-B14F-4D97-AF65-F5344CB8AC3E}">
        <p14:creationId xmlns:p14="http://schemas.microsoft.com/office/powerpoint/2010/main" val="1948548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Delinquency can demonstrate “poor character” on applications for licenses and certifications</a:t>
            </a:r>
          </a:p>
        </p:txBody>
      </p:sp>
      <p:sp>
        <p:nvSpPr>
          <p:cNvPr id="4" name="Slide Number Placeholder 3"/>
          <p:cNvSpPr>
            <a:spLocks noGrp="1"/>
          </p:cNvSpPr>
          <p:nvPr>
            <p:ph type="sldNum" sz="quarter" idx="5"/>
          </p:nvPr>
        </p:nvSpPr>
        <p:spPr/>
        <p:txBody>
          <a:bodyPr/>
          <a:lstStyle/>
          <a:p>
            <a:fld id="{C03D28D5-BE18-4EE7-9C9A-B57D55B5792F}" type="slidenum">
              <a:rPr lang="en-US" smtClean="0"/>
              <a:t>20</a:t>
            </a:fld>
            <a:endParaRPr lang="en-US"/>
          </a:p>
        </p:txBody>
      </p:sp>
    </p:spTree>
    <p:extLst>
      <p:ext uri="{BB962C8B-B14F-4D97-AF65-F5344CB8AC3E}">
        <p14:creationId xmlns:p14="http://schemas.microsoft.com/office/powerpoint/2010/main" val="1239604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21</a:t>
            </a:fld>
            <a:endParaRPr lang="en-US"/>
          </a:p>
        </p:txBody>
      </p:sp>
    </p:spTree>
    <p:extLst>
      <p:ext uri="{BB962C8B-B14F-4D97-AF65-F5344CB8AC3E}">
        <p14:creationId xmlns:p14="http://schemas.microsoft.com/office/powerpoint/2010/main" val="3273740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22</a:t>
            </a:fld>
            <a:endParaRPr lang="en-US"/>
          </a:p>
        </p:txBody>
      </p:sp>
    </p:spTree>
    <p:extLst>
      <p:ext uri="{BB962C8B-B14F-4D97-AF65-F5344CB8AC3E}">
        <p14:creationId xmlns:p14="http://schemas.microsoft.com/office/powerpoint/2010/main" val="507090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23</a:t>
            </a:fld>
            <a:endParaRPr lang="en-US"/>
          </a:p>
        </p:txBody>
      </p:sp>
    </p:spTree>
    <p:extLst>
      <p:ext uri="{BB962C8B-B14F-4D97-AF65-F5344CB8AC3E}">
        <p14:creationId xmlns:p14="http://schemas.microsoft.com/office/powerpoint/2010/main" val="27131169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3D28D5-BE18-4EE7-9C9A-B57D55B5792F}" type="slidenum">
              <a:rPr lang="en-US" smtClean="0"/>
              <a:t>24</a:t>
            </a:fld>
            <a:endParaRPr lang="en-US"/>
          </a:p>
        </p:txBody>
      </p:sp>
    </p:spTree>
    <p:extLst>
      <p:ext uri="{BB962C8B-B14F-4D97-AF65-F5344CB8AC3E}">
        <p14:creationId xmlns:p14="http://schemas.microsoft.com/office/powerpoint/2010/main" val="3211363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 C.F.R.  § 966.4(1)(5)(I)(B)</a:t>
            </a:r>
          </a:p>
          <a:p>
            <a:r>
              <a:rPr lang="en-US" dirty="0"/>
              <a:t>24 C.F.R.  § 966.4(1)(5)(III)</a:t>
            </a:r>
          </a:p>
          <a:p>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25</a:t>
            </a:fld>
            <a:endParaRPr lang="en-US"/>
          </a:p>
        </p:txBody>
      </p:sp>
    </p:spTree>
    <p:extLst>
      <p:ext uri="{BB962C8B-B14F-4D97-AF65-F5344CB8AC3E}">
        <p14:creationId xmlns:p14="http://schemas.microsoft.com/office/powerpoint/2010/main" val="681955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 C.F.R.  § 966.4(1)(5)(I)(B)</a:t>
            </a:r>
          </a:p>
          <a:p>
            <a:r>
              <a:rPr lang="en-US" dirty="0"/>
              <a:t>24 C.F.R.  § 966.4(1)(5)(III)</a:t>
            </a:r>
          </a:p>
          <a:p>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26</a:t>
            </a:fld>
            <a:endParaRPr lang="en-US"/>
          </a:p>
        </p:txBody>
      </p:sp>
    </p:spTree>
    <p:extLst>
      <p:ext uri="{BB962C8B-B14F-4D97-AF65-F5344CB8AC3E}">
        <p14:creationId xmlns:p14="http://schemas.microsoft.com/office/powerpoint/2010/main" val="27729607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3D28D5-BE18-4EE7-9C9A-B57D55B5792F}" type="slidenum">
              <a:rPr lang="en-US" smtClean="0"/>
              <a:t>27</a:t>
            </a:fld>
            <a:endParaRPr lang="en-US"/>
          </a:p>
        </p:txBody>
      </p:sp>
    </p:spTree>
    <p:extLst>
      <p:ext uri="{BB962C8B-B14F-4D97-AF65-F5344CB8AC3E}">
        <p14:creationId xmlns:p14="http://schemas.microsoft.com/office/powerpoint/2010/main" val="27860951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U.S.C.  § 1227(a)(2)</a:t>
            </a:r>
          </a:p>
          <a:p>
            <a:r>
              <a:rPr lang="en-US" dirty="0"/>
              <a:t>8 U.S.C.  § 1182(A)</a:t>
            </a:r>
          </a:p>
          <a:p>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28</a:t>
            </a:fld>
            <a:endParaRPr lang="en-US"/>
          </a:p>
        </p:txBody>
      </p:sp>
    </p:spTree>
    <p:extLst>
      <p:ext uri="{BB962C8B-B14F-4D97-AF65-F5344CB8AC3E}">
        <p14:creationId xmlns:p14="http://schemas.microsoft.com/office/powerpoint/2010/main" val="11965724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U.S.C.  § 1227(a)(2)</a:t>
            </a:r>
          </a:p>
          <a:p>
            <a:r>
              <a:rPr lang="en-US" dirty="0"/>
              <a:t>8 U.S.C.  § 1182(A)</a:t>
            </a:r>
          </a:p>
          <a:p>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29</a:t>
            </a:fld>
            <a:endParaRPr lang="en-US"/>
          </a:p>
        </p:txBody>
      </p:sp>
    </p:spTree>
    <p:extLst>
      <p:ext uri="{BB962C8B-B14F-4D97-AF65-F5344CB8AC3E}">
        <p14:creationId xmlns:p14="http://schemas.microsoft.com/office/powerpoint/2010/main" val="325290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3D28D5-BE18-4EE7-9C9A-B57D55B5792F}" type="slidenum">
              <a:rPr lang="en-US" smtClean="0"/>
              <a:t>30</a:t>
            </a:fld>
            <a:endParaRPr lang="en-US"/>
          </a:p>
        </p:txBody>
      </p:sp>
    </p:spTree>
    <p:extLst>
      <p:ext uri="{BB962C8B-B14F-4D97-AF65-F5344CB8AC3E}">
        <p14:creationId xmlns:p14="http://schemas.microsoft.com/office/powerpoint/2010/main" val="493974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of registered offenses can be found in the Texas Code of Criminal Procedure Chapter 62</a:t>
            </a:r>
          </a:p>
        </p:txBody>
      </p:sp>
      <p:sp>
        <p:nvSpPr>
          <p:cNvPr id="4" name="Slide Number Placeholder 3"/>
          <p:cNvSpPr>
            <a:spLocks noGrp="1"/>
          </p:cNvSpPr>
          <p:nvPr>
            <p:ph type="sldNum" sz="quarter" idx="5"/>
          </p:nvPr>
        </p:nvSpPr>
        <p:spPr/>
        <p:txBody>
          <a:bodyPr/>
          <a:lstStyle/>
          <a:p>
            <a:fld id="{C03D28D5-BE18-4EE7-9C9A-B57D55B5792F}" type="slidenum">
              <a:rPr lang="en-US" smtClean="0"/>
              <a:t>31</a:t>
            </a:fld>
            <a:endParaRPr lang="en-US"/>
          </a:p>
        </p:txBody>
      </p:sp>
    </p:spTree>
    <p:extLst>
      <p:ext uri="{BB962C8B-B14F-4D97-AF65-F5344CB8AC3E}">
        <p14:creationId xmlns:p14="http://schemas.microsoft.com/office/powerpoint/2010/main" val="3268340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3D28D5-BE18-4EE7-9C9A-B57D55B5792F}" type="slidenum">
              <a:rPr lang="en-US" smtClean="0"/>
              <a:t>32</a:t>
            </a:fld>
            <a:endParaRPr lang="en-US"/>
          </a:p>
        </p:txBody>
      </p:sp>
    </p:spTree>
    <p:extLst>
      <p:ext uri="{BB962C8B-B14F-4D97-AF65-F5344CB8AC3E}">
        <p14:creationId xmlns:p14="http://schemas.microsoft.com/office/powerpoint/2010/main" val="2426710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see 58.260 TX.FAM. CODE and 12.42 of TX. PEN. CODE)</a:t>
            </a:r>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33</a:t>
            </a:fld>
            <a:endParaRPr lang="en-US"/>
          </a:p>
        </p:txBody>
      </p:sp>
    </p:spTree>
    <p:extLst>
      <p:ext uri="{BB962C8B-B14F-4D97-AF65-F5344CB8AC3E}">
        <p14:creationId xmlns:p14="http://schemas.microsoft.com/office/powerpoint/2010/main" val="13844317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see 58.260 TX.FAM. CODE and 12.42 of TX. PEN. CODE)</a:t>
            </a:r>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34</a:t>
            </a:fld>
            <a:endParaRPr lang="en-US"/>
          </a:p>
        </p:txBody>
      </p:sp>
    </p:spTree>
    <p:extLst>
      <p:ext uri="{BB962C8B-B14F-4D97-AF65-F5344CB8AC3E}">
        <p14:creationId xmlns:p14="http://schemas.microsoft.com/office/powerpoint/2010/main" val="382826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3D28D5-BE18-4EE7-9C9A-B57D55B5792F}" type="slidenum">
              <a:rPr lang="en-US" smtClean="0"/>
              <a:t>35</a:t>
            </a:fld>
            <a:endParaRPr lang="en-US"/>
          </a:p>
        </p:txBody>
      </p:sp>
    </p:spTree>
    <p:extLst>
      <p:ext uri="{BB962C8B-B14F-4D97-AF65-F5344CB8AC3E}">
        <p14:creationId xmlns:p14="http://schemas.microsoft.com/office/powerpoint/2010/main" val="7690598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3D28D5-BE18-4EE7-9C9A-B57D55B5792F}" type="slidenum">
              <a:rPr lang="en-US" smtClean="0"/>
              <a:t>36</a:t>
            </a:fld>
            <a:endParaRPr lang="en-US"/>
          </a:p>
        </p:txBody>
      </p:sp>
    </p:spTree>
    <p:extLst>
      <p:ext uri="{BB962C8B-B14F-4D97-AF65-F5344CB8AC3E}">
        <p14:creationId xmlns:p14="http://schemas.microsoft.com/office/powerpoint/2010/main" val="26805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0065BE-0657-4A47-90AD-C21C55E16B19}" type="datetime4">
              <a:rPr lang="en-US" smtClean="0"/>
              <a:pPr/>
              <a:t>July 27,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3429639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7BB8AF-C16A-4836-A92D-61834B5F0BA5}" type="datetime4">
              <a:rPr lang="en-US" smtClean="0"/>
              <a:pPr/>
              <a:t>July 27,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2342313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7D2193-4505-4A75-99BB-880C6989A757}" type="datetime4">
              <a:rPr lang="en-US" smtClean="0"/>
              <a:pPr/>
              <a:t>July 27,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3747158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B1B13E-D5AF-485E-81A1-82A140076526}" type="datetime4">
              <a:rPr lang="en-US" smtClean="0"/>
              <a:pPr/>
              <a:t>July 27, 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186602065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F7543A-E259-478F-9E0D-57BA40E442B7}" type="datetime4">
              <a:rPr lang="en-US" smtClean="0"/>
              <a:pPr/>
              <a:t>July 27, 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4072590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FB012D-77A1-44B0-BB26-329BA1EE55C9}" type="datetime4">
              <a:rPr lang="en-US" smtClean="0"/>
              <a:pPr/>
              <a:t>July 27, 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1388623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7499E-3031-413E-B01E-B94970708CAA}" type="datetime4">
              <a:rPr lang="en-US" smtClean="0"/>
              <a:pPr/>
              <a:t>July 27, 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3513728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7EAB0C-2220-4D0E-A0DD-DB7FA0F742F4}" type="datetime4">
              <a:rPr lang="en-US" smtClean="0"/>
              <a:pPr/>
              <a:t>July 27, 2022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818903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416D63-31BF-4B94-B6C5-E20B2C63F515}" type="datetime4">
              <a:rPr lang="en-US" smtClean="0"/>
              <a:pPr/>
              <a:t>July 27, 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233028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B1B13E-D5AF-485E-81A1-82A140076526}" type="datetime4">
              <a:rPr lang="en-US" smtClean="0"/>
              <a:pPr/>
              <a:t>July 27, 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140157978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B1B13E-D5AF-485E-81A1-82A140076526}" type="datetime4">
              <a:rPr lang="en-US" smtClean="0"/>
              <a:pPr/>
              <a:t>July 27, 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194066595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B1B13E-D5AF-485E-81A1-82A140076526}" type="datetime4">
              <a:rPr lang="en-US" smtClean="0"/>
              <a:pPr/>
              <a:t>July 27, 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8536749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B1B13E-D5AF-485E-81A1-82A140076526}" type="datetime4">
              <a:rPr lang="en-US" smtClean="0"/>
              <a:pPr/>
              <a:t>July 27, 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46089241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2B1B13E-D5AF-485E-81A1-82A140076526}" type="datetime4">
              <a:rPr lang="en-US" smtClean="0"/>
              <a:pPr/>
              <a:t>July 27, 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157427947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2B1B13E-D5AF-485E-81A1-82A140076526}" type="datetime4">
              <a:rPr lang="en-US" smtClean="0"/>
              <a:pPr/>
              <a:t>July 27, 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127391930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6C3AA4-67BE-44F7-809A-3582401494AF}" type="datetime4">
              <a:rPr lang="en-US" smtClean="0"/>
              <a:pPr/>
              <a:t>July 27,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3931943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172EEB-1769-4776-AD69-E7C1260563EB}" type="datetime4">
              <a:rPr lang="en-US" smtClean="0"/>
              <a:pPr/>
              <a:t>July 27,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2420718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113A18F4-33C3-445B-924C-31108C51719C}" type="datetime4">
              <a:rPr lang="en-US" smtClean="0"/>
              <a:pPr/>
              <a:t>July 27, 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
        <p:nvSpPr>
          <p:cNvPr id="9" name="Content Placeholder 8"/>
          <p:cNvSpPr>
            <a:spLocks noGrp="1"/>
          </p:cNvSpPr>
          <p:nvPr>
            <p:ph sz="quarter" idx="13"/>
          </p:nvPr>
        </p:nvSpPr>
        <p:spPr>
          <a:xfrm>
            <a:off x="902207" y="2679192"/>
            <a:ext cx="5096256"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2679192"/>
            <a:ext cx="5096256"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662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4FE49-0E9C-47D6-971E-DE76BD3506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3DC8B7-B76B-4084-B77D-3A17E92F89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302B1A-3693-41F4-90D8-19D4372AA2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3AB05A-508E-4B36-89E0-151B1484C141}"/>
              </a:ext>
            </a:extLst>
          </p:cNvPr>
          <p:cNvSpPr>
            <a:spLocks noGrp="1"/>
          </p:cNvSpPr>
          <p:nvPr>
            <p:ph type="dt" sz="half" idx="10"/>
          </p:nvPr>
        </p:nvSpPr>
        <p:spPr/>
        <p:txBody>
          <a:bodyPr/>
          <a:lstStyle/>
          <a:p>
            <a:fld id="{B2EBCE3A-04F5-4453-968D-CBF29A3E9C42}" type="datetimeFigureOut">
              <a:rPr lang="en-US" smtClean="0"/>
              <a:t>7/27/2022</a:t>
            </a:fld>
            <a:endParaRPr lang="en-US"/>
          </a:p>
        </p:txBody>
      </p:sp>
      <p:sp>
        <p:nvSpPr>
          <p:cNvPr id="6" name="Footer Placeholder 5">
            <a:extLst>
              <a:ext uri="{FF2B5EF4-FFF2-40B4-BE49-F238E27FC236}">
                <a16:creationId xmlns:a16="http://schemas.microsoft.com/office/drawing/2014/main" id="{F0B72F87-8023-45A5-AE7B-FB5B2769B2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53B0CA-463A-4F8B-A302-641E78AE479A}"/>
              </a:ext>
            </a:extLst>
          </p:cNvPr>
          <p:cNvSpPr>
            <a:spLocks noGrp="1"/>
          </p:cNvSpPr>
          <p:nvPr>
            <p:ph type="sldNum" sz="quarter" idx="12"/>
          </p:nvPr>
        </p:nvSpPr>
        <p:spPr/>
        <p:txBody>
          <a:bodyPr/>
          <a:lstStyle/>
          <a:p>
            <a:fld id="{25CE6538-3313-4956-BD5E-2DAC4D0BE474}" type="slidenum">
              <a:rPr lang="en-US" smtClean="0"/>
              <a:t>‹#›</a:t>
            </a:fld>
            <a:endParaRPr lang="en-US"/>
          </a:p>
        </p:txBody>
      </p:sp>
    </p:spTree>
    <p:extLst>
      <p:ext uri="{BB962C8B-B14F-4D97-AF65-F5344CB8AC3E}">
        <p14:creationId xmlns:p14="http://schemas.microsoft.com/office/powerpoint/2010/main" val="4065939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C2FF5-5CF4-42F8-9EBF-F7D216389E02}"/>
              </a:ext>
            </a:extLst>
          </p:cNvPr>
          <p:cNvSpPr>
            <a:spLocks noGrp="1"/>
          </p:cNvSpPr>
          <p:nvPr>
            <p:ph type="ctrTitle"/>
          </p:nvPr>
        </p:nvSpPr>
        <p:spPr>
          <a:xfrm>
            <a:off x="1524000" y="1122363"/>
            <a:ext cx="9144000" cy="2387600"/>
          </a:xfrm>
        </p:spPr>
        <p:txBody>
          <a:bodyPr anchor="b"/>
          <a:lstStyle>
            <a:lvl1pPr algn="ctr">
              <a:defRPr sz="6000">
                <a:latin typeface="Arial Narrow" panose="020B060602020203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8D6BC96F-53F8-45DF-A807-D3594FB641EE}"/>
              </a:ext>
            </a:extLst>
          </p:cNvPr>
          <p:cNvSpPr>
            <a:spLocks noGrp="1"/>
          </p:cNvSpPr>
          <p:nvPr>
            <p:ph type="subTitle" idx="1"/>
          </p:nvPr>
        </p:nvSpPr>
        <p:spPr>
          <a:xfrm>
            <a:off x="1524000" y="3602038"/>
            <a:ext cx="9144000" cy="1655762"/>
          </a:xfrm>
        </p:spPr>
        <p:txBody>
          <a:bodyPr/>
          <a:lstStyle>
            <a:lvl1pPr marL="0" indent="0" algn="ctr">
              <a:buNone/>
              <a:defRPr sz="2400">
                <a:latin typeface="Arial Narrow" panose="020B06060202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8B9AE51-592C-4F58-97ED-D7871E835417}"/>
              </a:ext>
            </a:extLst>
          </p:cNvPr>
          <p:cNvSpPr>
            <a:spLocks noGrp="1"/>
          </p:cNvSpPr>
          <p:nvPr>
            <p:ph type="dt" sz="half" idx="10"/>
          </p:nvPr>
        </p:nvSpPr>
        <p:spPr/>
        <p:txBody>
          <a:bodyPr/>
          <a:lstStyle/>
          <a:p>
            <a:fld id="{B2EBCE3A-04F5-4453-968D-CBF29A3E9C42}" type="datetimeFigureOut">
              <a:rPr lang="en-US" smtClean="0"/>
              <a:t>7/27/2022</a:t>
            </a:fld>
            <a:endParaRPr lang="en-US"/>
          </a:p>
        </p:txBody>
      </p:sp>
      <p:sp>
        <p:nvSpPr>
          <p:cNvPr id="5" name="Footer Placeholder 4">
            <a:extLst>
              <a:ext uri="{FF2B5EF4-FFF2-40B4-BE49-F238E27FC236}">
                <a16:creationId xmlns:a16="http://schemas.microsoft.com/office/drawing/2014/main" id="{318DB820-F05A-4C44-8366-C714B17EE9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28A15A-16B0-439B-870C-30D674868952}"/>
              </a:ext>
            </a:extLst>
          </p:cNvPr>
          <p:cNvSpPr>
            <a:spLocks noGrp="1"/>
          </p:cNvSpPr>
          <p:nvPr>
            <p:ph type="sldNum" sz="quarter" idx="12"/>
          </p:nvPr>
        </p:nvSpPr>
        <p:spPr/>
        <p:txBody>
          <a:bodyPr/>
          <a:lstStyle/>
          <a:p>
            <a:fld id="{25CE6538-3313-4956-BD5E-2DAC4D0BE474}" type="slidenum">
              <a:rPr lang="en-US" smtClean="0"/>
              <a:t>‹#›</a:t>
            </a:fld>
            <a:endParaRPr lang="en-US"/>
          </a:p>
        </p:txBody>
      </p:sp>
    </p:spTree>
    <p:extLst>
      <p:ext uri="{BB962C8B-B14F-4D97-AF65-F5344CB8AC3E}">
        <p14:creationId xmlns:p14="http://schemas.microsoft.com/office/powerpoint/2010/main" val="2612487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31AF7-FDD9-4B6A-A36E-56AC51B84B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4C4B05-0781-409E-9406-5862659DA7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A672FD-5D2F-4349-ABF7-50A7AF1A2F55}"/>
              </a:ext>
            </a:extLst>
          </p:cNvPr>
          <p:cNvSpPr>
            <a:spLocks noGrp="1"/>
          </p:cNvSpPr>
          <p:nvPr>
            <p:ph type="dt" sz="half" idx="10"/>
          </p:nvPr>
        </p:nvSpPr>
        <p:spPr/>
        <p:txBody>
          <a:bodyPr/>
          <a:lstStyle/>
          <a:p>
            <a:fld id="{B2EBCE3A-04F5-4453-968D-CBF29A3E9C42}" type="datetimeFigureOut">
              <a:rPr lang="en-US" smtClean="0"/>
              <a:t>7/27/2022</a:t>
            </a:fld>
            <a:endParaRPr lang="en-US"/>
          </a:p>
        </p:txBody>
      </p:sp>
      <p:sp>
        <p:nvSpPr>
          <p:cNvPr id="5" name="Footer Placeholder 4">
            <a:extLst>
              <a:ext uri="{FF2B5EF4-FFF2-40B4-BE49-F238E27FC236}">
                <a16:creationId xmlns:a16="http://schemas.microsoft.com/office/drawing/2014/main" id="{5CFFC633-9713-4DC5-88D3-47ADBB89E5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BB3F0C-2EEC-4ACA-8643-689D6F656FD5}"/>
              </a:ext>
            </a:extLst>
          </p:cNvPr>
          <p:cNvSpPr>
            <a:spLocks noGrp="1"/>
          </p:cNvSpPr>
          <p:nvPr>
            <p:ph type="sldNum" sz="quarter" idx="12"/>
          </p:nvPr>
        </p:nvSpPr>
        <p:spPr/>
        <p:txBody>
          <a:bodyPr/>
          <a:lstStyle/>
          <a:p>
            <a:fld id="{25CE6538-3313-4956-BD5E-2DAC4D0BE474}" type="slidenum">
              <a:rPr lang="en-US" smtClean="0"/>
              <a:t>‹#›</a:t>
            </a:fld>
            <a:endParaRPr lang="en-US"/>
          </a:p>
        </p:txBody>
      </p:sp>
    </p:spTree>
    <p:extLst>
      <p:ext uri="{BB962C8B-B14F-4D97-AF65-F5344CB8AC3E}">
        <p14:creationId xmlns:p14="http://schemas.microsoft.com/office/powerpoint/2010/main" val="3626759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2B1B13E-D5AF-485E-81A1-82A140076526}" type="datetime4">
              <a:rPr lang="en-US" smtClean="0"/>
              <a:pPr/>
              <a:t>July 27, 2022</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867051066"/>
      </p:ext>
    </p:extLst>
  </p:cSld>
  <p:clrMap bg1="dk1" tx1="lt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Lst>
  <p:hf sldNum="0" hdr="0" ftr="0" dt="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A78924-352B-43C1-BC76-96AB6CA009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A7EAED-67F9-4BDD-9B0F-8144DAE4C8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DA583A-8753-4C8F-9A4C-B8987278D5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EBCE3A-04F5-4453-968D-CBF29A3E9C42}" type="datetimeFigureOut">
              <a:rPr lang="en-US" smtClean="0"/>
              <a:t>7/27/2022</a:t>
            </a:fld>
            <a:endParaRPr lang="en-US"/>
          </a:p>
        </p:txBody>
      </p:sp>
      <p:sp>
        <p:nvSpPr>
          <p:cNvPr id="5" name="Footer Placeholder 4">
            <a:extLst>
              <a:ext uri="{FF2B5EF4-FFF2-40B4-BE49-F238E27FC236}">
                <a16:creationId xmlns:a16="http://schemas.microsoft.com/office/drawing/2014/main" id="{84F81488-FF49-41A8-A39C-CEBADFB483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4E6F58-3F37-42E5-B185-4647BC7F1B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CE6538-3313-4956-BD5E-2DAC4D0BE474}" type="slidenum">
              <a:rPr lang="en-US" smtClean="0"/>
              <a:t>‹#›</a:t>
            </a:fld>
            <a:endParaRPr lang="en-US"/>
          </a:p>
        </p:txBody>
      </p:sp>
    </p:spTree>
    <p:extLst>
      <p:ext uri="{BB962C8B-B14F-4D97-AF65-F5344CB8AC3E}">
        <p14:creationId xmlns:p14="http://schemas.microsoft.com/office/powerpoint/2010/main" val="3662922089"/>
      </p:ext>
    </p:extLst>
  </p:cSld>
  <p:clrMap bg1="lt1" tx1="dk1" bg2="lt2" tx2="dk2" accent1="accent1" accent2="accent2" accent3="accent3" accent4="accent4" accent5="accent5" accent6="accent6" hlink="hlink" folHlink="folHlink"/>
  <p:sldLayoutIdLst>
    <p:sldLayoutId id="2147483656" r:id="rId1"/>
    <p:sldLayoutId id="2147483649"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0.png"/><Relationship Id="rId7" Type="http://schemas.openxmlformats.org/officeDocument/2006/relationships/diagramColors" Target="../diagrams/colors4.xml"/><Relationship Id="rId2" Type="http://schemas.openxmlformats.org/officeDocument/2006/relationships/image" Target="../media/image1.jpeg"/><Relationship Id="rId1" Type="http://schemas.openxmlformats.org/officeDocument/2006/relationships/slideLayout" Target="../slideLayouts/slideLayout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7" name="Picture 6" descr="Stack of colorful files">
            <a:extLst>
              <a:ext uri="{FF2B5EF4-FFF2-40B4-BE49-F238E27FC236}">
                <a16:creationId xmlns:a16="http://schemas.microsoft.com/office/drawing/2014/main" id="{1050FBB9-0205-255B-3756-52E010F85B0A}"/>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16" name="Freeform 5">
            <a:extLst>
              <a:ext uri="{FF2B5EF4-FFF2-40B4-BE49-F238E27FC236}">
                <a16:creationId xmlns:a16="http://schemas.microsoft.com/office/drawing/2014/main" id="{21B4C2DC-91F0-43E0-8B37-0D678F563F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271651" y="1762886"/>
            <a:ext cx="7656919" cy="3332229"/>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2480733" y="2074339"/>
            <a:ext cx="7219954" cy="1828801"/>
          </a:xfrm>
        </p:spPr>
        <p:txBody>
          <a:bodyPr vert="horz" lIns="91440" tIns="45720" rIns="91440" bIns="45720" rtlCol="0" anchor="b">
            <a:normAutofit/>
          </a:bodyPr>
          <a:lstStyle/>
          <a:p>
            <a:r>
              <a:rPr lang="en-US" sz="4800" dirty="0"/>
              <a:t>Juvenile Record Sealing</a:t>
            </a:r>
          </a:p>
        </p:txBody>
      </p:sp>
      <p:sp>
        <p:nvSpPr>
          <p:cNvPr id="5" name="Content Placeholder 2"/>
          <p:cNvSpPr>
            <a:spLocks noGrp="1"/>
          </p:cNvSpPr>
          <p:nvPr>
            <p:ph sz="quarter" idx="13"/>
          </p:nvPr>
        </p:nvSpPr>
        <p:spPr>
          <a:xfrm>
            <a:off x="2480733" y="3903138"/>
            <a:ext cx="7219954" cy="1049867"/>
          </a:xfrm>
        </p:spPr>
        <p:txBody>
          <a:bodyPr vert="horz" lIns="91440" tIns="45720" rIns="91440" bIns="45720" rtlCol="0" anchor="t">
            <a:normAutofit/>
          </a:bodyPr>
          <a:lstStyle/>
          <a:p>
            <a:pPr marL="0" indent="0" algn="ctr">
              <a:buNone/>
            </a:pPr>
            <a:endParaRPr lang="en-US" dirty="0">
              <a:solidFill>
                <a:schemeClr val="tx1"/>
              </a:solidFill>
            </a:endParaRPr>
          </a:p>
        </p:txBody>
      </p:sp>
    </p:spTree>
    <p:extLst>
      <p:ext uri="{BB962C8B-B14F-4D97-AF65-F5344CB8AC3E}">
        <p14:creationId xmlns:p14="http://schemas.microsoft.com/office/powerpoint/2010/main" val="2209841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16D10F70-E451-4FB3-9033-92CA1DAD4DE2}"/>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5400">
                <a:solidFill>
                  <a:srgbClr val="FFFFFF"/>
                </a:solidFill>
              </a:rPr>
              <a:t>When do records begin?</a:t>
            </a:r>
          </a:p>
        </p:txBody>
      </p:sp>
      <p:sp>
        <p:nvSpPr>
          <p:cNvPr id="34"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42E5F8ED-A903-4ABE-90EE-F997FD1302DA}"/>
              </a:ext>
            </a:extLst>
          </p:cNvPr>
          <p:cNvSpPr/>
          <p:nvPr/>
        </p:nvSpPr>
        <p:spPr>
          <a:xfrm>
            <a:off x="933450" y="1929928"/>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
        <p:nvSpPr>
          <p:cNvPr id="3" name="Rectangle 2">
            <a:extLst>
              <a:ext uri="{FF2B5EF4-FFF2-40B4-BE49-F238E27FC236}">
                <a16:creationId xmlns:a16="http://schemas.microsoft.com/office/drawing/2014/main" id="{56BABA50-704C-4922-A624-7422A5F36D9A}"/>
              </a:ext>
            </a:extLst>
          </p:cNvPr>
          <p:cNvSpPr/>
          <p:nvPr/>
        </p:nvSpPr>
        <p:spPr>
          <a:xfrm>
            <a:off x="933450" y="2653844"/>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graphicFrame>
        <p:nvGraphicFramePr>
          <p:cNvPr id="9" name="Diagram 8">
            <a:extLst>
              <a:ext uri="{FF2B5EF4-FFF2-40B4-BE49-F238E27FC236}">
                <a16:creationId xmlns:a16="http://schemas.microsoft.com/office/drawing/2014/main" id="{40B482B6-C414-4300-84B9-3BDB8096D643}"/>
              </a:ext>
            </a:extLst>
          </p:cNvPr>
          <p:cNvGraphicFramePr/>
          <p:nvPr>
            <p:extLst>
              <p:ext uri="{D42A27DB-BD31-4B8C-83A1-F6EECF244321}">
                <p14:modId xmlns:p14="http://schemas.microsoft.com/office/powerpoint/2010/main" val="2120444500"/>
              </p:ext>
            </p:extLst>
          </p:nvPr>
        </p:nvGraphicFramePr>
        <p:xfrm>
          <a:off x="314094" y="1474667"/>
          <a:ext cx="11350752" cy="52557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2646851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9652D62-ECFB-408E-ABE6-155A644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1FEA985-924B-4044-8778-32D1E7164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lumMod val="75000"/>
              <a:lumOff val="2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3795" y="963506"/>
            <a:ext cx="3740815" cy="4827693"/>
          </a:xfrm>
        </p:spPr>
        <p:txBody>
          <a:bodyPr vert="horz" lIns="91440" tIns="45720" rIns="91440" bIns="45720" rtlCol="0" anchor="ctr">
            <a:normAutofit/>
          </a:bodyPr>
          <a:lstStyle/>
          <a:p>
            <a:pPr algn="r"/>
            <a:r>
              <a:rPr lang="en-US" sz="4000"/>
              <a:t>Where are Juvenile Records stored?</a:t>
            </a:r>
          </a:p>
        </p:txBody>
      </p:sp>
      <p:cxnSp>
        <p:nvCxnSpPr>
          <p:cNvPr id="19" name="Straight Connector 18">
            <a:extLst>
              <a:ext uri="{FF2B5EF4-FFF2-40B4-BE49-F238E27FC236}">
                <a16:creationId xmlns:a16="http://schemas.microsoft.com/office/drawing/2014/main" id="{96C7F9CB-BCC3-4648-8DEF-07B0887D87D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81187" y="2057399"/>
            <a:ext cx="0" cy="27432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type="body" sz="half" idx="2"/>
          </p:nvPr>
        </p:nvSpPr>
        <p:spPr>
          <a:xfrm>
            <a:off x="5307765" y="963507"/>
            <a:ext cx="5959791" cy="4827694"/>
          </a:xfrm>
          <a:effectLst/>
        </p:spPr>
        <p:txBody>
          <a:bodyPr vert="horz" lIns="91440" tIns="45720" rIns="91440" bIns="45720" rtlCol="0" anchor="ctr">
            <a:normAutofit/>
          </a:bodyPr>
          <a:lstStyle/>
          <a:p>
            <a:pPr marL="0" algn="l">
              <a:buFont typeface="Wingdings 2" charset="2"/>
              <a:buNone/>
              <a:defRPr/>
            </a:pPr>
            <a:r>
              <a:rPr lang="en-US" sz="2000" dirty="0">
                <a:solidFill>
                  <a:schemeClr val="tx1"/>
                </a:solidFill>
              </a:rPr>
              <a:t>Each juvenile record is held by at least 5 agencies:</a:t>
            </a:r>
          </a:p>
          <a:p>
            <a:pPr marL="800100" indent="-285750" algn="l">
              <a:buFont typeface="Wingdings 2" charset="2"/>
              <a:buChar char="•"/>
              <a:defRPr/>
            </a:pPr>
            <a:r>
              <a:rPr lang="en-US" sz="2000" b="1" dirty="0">
                <a:solidFill>
                  <a:schemeClr val="tx1"/>
                </a:solidFill>
              </a:rPr>
              <a:t>County Clerk</a:t>
            </a:r>
          </a:p>
          <a:p>
            <a:pPr marL="800100" indent="-285750" algn="l">
              <a:buFont typeface="Wingdings 2" charset="2"/>
              <a:buChar char="•"/>
              <a:defRPr/>
            </a:pPr>
            <a:r>
              <a:rPr lang="en-US" sz="2000" b="1" dirty="0">
                <a:solidFill>
                  <a:schemeClr val="tx1"/>
                </a:solidFill>
              </a:rPr>
              <a:t>County Attorney’s Office </a:t>
            </a:r>
          </a:p>
          <a:p>
            <a:pPr marL="800100" indent="-285750" algn="l">
              <a:buFont typeface="Wingdings 2" charset="2"/>
              <a:buChar char="•"/>
              <a:defRPr/>
            </a:pPr>
            <a:r>
              <a:rPr lang="en-US" sz="2000" b="1" dirty="0">
                <a:solidFill>
                  <a:schemeClr val="tx1"/>
                </a:solidFill>
              </a:rPr>
              <a:t>Texas Department of Public Safety</a:t>
            </a:r>
          </a:p>
          <a:p>
            <a:pPr marL="800100" indent="-285750" algn="l">
              <a:buFont typeface="Wingdings 2" charset="2"/>
              <a:buChar char="•"/>
              <a:defRPr/>
            </a:pPr>
            <a:r>
              <a:rPr lang="en-US" sz="2000" b="1" dirty="0">
                <a:solidFill>
                  <a:schemeClr val="tx1"/>
                </a:solidFill>
              </a:rPr>
              <a:t>Arresting agency </a:t>
            </a:r>
          </a:p>
          <a:p>
            <a:pPr marL="800100" indent="-285750" algn="l">
              <a:buFont typeface="Wingdings 2" charset="2"/>
              <a:buChar char="•"/>
              <a:defRPr/>
            </a:pPr>
            <a:r>
              <a:rPr lang="en-US" sz="2000" b="1" dirty="0">
                <a:solidFill>
                  <a:schemeClr val="tx1"/>
                </a:solidFill>
              </a:rPr>
              <a:t>Schools and school districts </a:t>
            </a:r>
          </a:p>
          <a:p>
            <a:pPr marL="800100" indent="-285750" algn="l">
              <a:buFont typeface="Wingdings 2" charset="2"/>
              <a:buChar char="•"/>
              <a:defRPr/>
            </a:pPr>
            <a:r>
              <a:rPr lang="en-US" sz="2000" i="1" dirty="0">
                <a:solidFill>
                  <a:schemeClr val="tx1"/>
                </a:solidFill>
              </a:rPr>
              <a:t>DFPS if child is involved in foster care case</a:t>
            </a:r>
          </a:p>
          <a:p>
            <a:pPr algn="l"/>
            <a:endParaRPr lang="en-US" dirty="0">
              <a:solidFill>
                <a:schemeClr val="tx1"/>
              </a:solidFill>
            </a:endParaRPr>
          </a:p>
        </p:txBody>
      </p:sp>
    </p:spTree>
    <p:extLst>
      <p:ext uri="{BB962C8B-B14F-4D97-AF65-F5344CB8AC3E}">
        <p14:creationId xmlns:p14="http://schemas.microsoft.com/office/powerpoint/2010/main" val="221059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Yellow and blue symbols">
            <a:extLst>
              <a:ext uri="{FF2B5EF4-FFF2-40B4-BE49-F238E27FC236}">
                <a16:creationId xmlns:a16="http://schemas.microsoft.com/office/drawing/2014/main" id="{DC610887-CD1D-4698-8CB8-197A2AC72979}"/>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2065" b="14405"/>
          <a:stretch/>
        </p:blipFill>
        <p:spPr>
          <a:xfrm>
            <a:off x="-3047" y="10"/>
            <a:ext cx="12191999" cy="6857990"/>
          </a:xfrm>
          <a:prstGeom prst="rect">
            <a:avLst/>
          </a:prstGeom>
        </p:spPr>
      </p:pic>
      <p:sp>
        <p:nvSpPr>
          <p:cNvPr id="28" name="Rectangle 3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491DCD-CD0A-481A-8BA8-AF0C20CE8B17}"/>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Do Juvenile Records automatically go away?</a:t>
            </a:r>
          </a:p>
        </p:txBody>
      </p:sp>
      <p:sp>
        <p:nvSpPr>
          <p:cNvPr id="2" name="Rectangle 1">
            <a:extLst>
              <a:ext uri="{FF2B5EF4-FFF2-40B4-BE49-F238E27FC236}">
                <a16:creationId xmlns:a16="http://schemas.microsoft.com/office/drawing/2014/main" id="{42E5F8ED-A903-4ABE-90EE-F997FD1302DA}"/>
              </a:ext>
            </a:extLst>
          </p:cNvPr>
          <p:cNvSpPr/>
          <p:nvPr/>
        </p:nvSpPr>
        <p:spPr>
          <a:xfrm>
            <a:off x="933450" y="1929928"/>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
        <p:nvSpPr>
          <p:cNvPr id="3" name="Rectangle 2">
            <a:extLst>
              <a:ext uri="{FF2B5EF4-FFF2-40B4-BE49-F238E27FC236}">
                <a16:creationId xmlns:a16="http://schemas.microsoft.com/office/drawing/2014/main" id="{56BABA50-704C-4922-A624-7422A5F36D9A}"/>
              </a:ext>
            </a:extLst>
          </p:cNvPr>
          <p:cNvSpPr/>
          <p:nvPr/>
        </p:nvSpPr>
        <p:spPr>
          <a:xfrm>
            <a:off x="933450" y="2653844"/>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Tree>
    <p:extLst>
      <p:ext uri="{BB962C8B-B14F-4D97-AF65-F5344CB8AC3E}">
        <p14:creationId xmlns:p14="http://schemas.microsoft.com/office/powerpoint/2010/main" val="184283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6BF303-A191-79D5-6DC6-090BFD233F87}"/>
              </a:ext>
            </a:extLst>
          </p:cNvPr>
          <p:cNvSpPr>
            <a:spLocks noGrp="1"/>
          </p:cNvSpPr>
          <p:nvPr>
            <p:ph type="title"/>
          </p:nvPr>
        </p:nvSpPr>
        <p:spPr>
          <a:xfrm>
            <a:off x="913795" y="609600"/>
            <a:ext cx="10353762" cy="970450"/>
          </a:xfrm>
        </p:spPr>
        <p:txBody>
          <a:bodyPr>
            <a:normAutofit/>
          </a:bodyPr>
          <a:lstStyle/>
          <a:p>
            <a:r>
              <a:rPr lang="en-US" dirty="0"/>
              <a:t>In a word, No.</a:t>
            </a:r>
          </a:p>
        </p:txBody>
      </p:sp>
      <p:graphicFrame>
        <p:nvGraphicFramePr>
          <p:cNvPr id="8" name="Content Placeholder 4">
            <a:extLst>
              <a:ext uri="{FF2B5EF4-FFF2-40B4-BE49-F238E27FC236}">
                <a16:creationId xmlns:a16="http://schemas.microsoft.com/office/drawing/2014/main" id="{E25988E1-7329-7062-B2E2-B1F93CC8E72C}"/>
              </a:ext>
            </a:extLst>
          </p:cNvPr>
          <p:cNvGraphicFramePr>
            <a:graphicFrameLocks noGrp="1"/>
          </p:cNvGraphicFramePr>
          <p:nvPr>
            <p:ph idx="1"/>
            <p:extLst>
              <p:ext uri="{D42A27DB-BD31-4B8C-83A1-F6EECF244321}">
                <p14:modId xmlns:p14="http://schemas.microsoft.com/office/powerpoint/2010/main" val="1406104245"/>
              </p:ext>
            </p:extLst>
          </p:nvPr>
        </p:nvGraphicFramePr>
        <p:xfrm>
          <a:off x="914400" y="1731963"/>
          <a:ext cx="10353675" cy="4059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888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913795" y="609600"/>
            <a:ext cx="10353762" cy="970450"/>
          </a:xfrm>
        </p:spPr>
        <p:txBody>
          <a:bodyPr>
            <a:normAutofit/>
          </a:bodyPr>
          <a:lstStyle/>
          <a:p>
            <a:r>
              <a:rPr lang="en-US"/>
              <a:t>Types of disposition</a:t>
            </a:r>
          </a:p>
        </p:txBody>
      </p:sp>
      <p:pic>
        <p:nvPicPr>
          <p:cNvPr id="16" name="Picture 15">
            <a:extLst>
              <a:ext uri="{FF2B5EF4-FFF2-40B4-BE49-F238E27FC236}">
                <a16:creationId xmlns:a16="http://schemas.microsoft.com/office/drawing/2014/main" id="{7A39C972-BD08-4963-9651-14CC8AB52ECE}"/>
              </a:ext>
              <a:ext uri="{C183D7F6-B498-43B3-948B-1728B52AA6E4}">
                <adec:decorative xmlns:adec="http://schemas.microsoft.com/office/drawing/2017/decorative" val="1"/>
              </a:ext>
            </a:extLst>
          </p:cNvPr>
          <p:cNvPicPr preferRelativeResize="0">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98" t="2669" r="616"/>
          <a:stretch/>
        </p:blipFill>
        <p:spPr>
          <a:xfrm>
            <a:off x="-1" y="1731964"/>
            <a:ext cx="12192001" cy="5126036"/>
          </a:xfrm>
          <a:prstGeom prst="rect">
            <a:avLst/>
          </a:prstGeom>
          <a:effectLst>
            <a:innerShdw blurRad="63500" dist="50800" dir="16200000">
              <a:prstClr val="black">
                <a:alpha val="50000"/>
              </a:prstClr>
            </a:innerShdw>
          </a:effectLst>
        </p:spPr>
      </p:pic>
      <p:graphicFrame>
        <p:nvGraphicFramePr>
          <p:cNvPr id="6" name="Content Placeholder 5"/>
          <p:cNvGraphicFramePr>
            <a:graphicFrameLocks noGrp="1"/>
          </p:cNvGraphicFramePr>
          <p:nvPr>
            <p:ph idx="1"/>
            <p:extLst>
              <p:ext uri="{D42A27DB-BD31-4B8C-83A1-F6EECF244321}">
                <p14:modId xmlns:p14="http://schemas.microsoft.com/office/powerpoint/2010/main" val="2188817435"/>
              </p:ext>
            </p:extLst>
          </p:nvPr>
        </p:nvGraphicFramePr>
        <p:xfrm>
          <a:off x="914400" y="1931792"/>
          <a:ext cx="10353677" cy="4474338"/>
        </p:xfrm>
        <a:graphic>
          <a:graphicData uri="http://schemas.openxmlformats.org/drawingml/2006/table">
            <a:tbl>
              <a:tblPr firstRow="1" bandRow="1">
                <a:tableStyleId>{0E3FDE45-AF77-4B5C-9715-49D594BDF05E}</a:tableStyleId>
              </a:tblPr>
              <a:tblGrid>
                <a:gridCol w="667686">
                  <a:extLst>
                    <a:ext uri="{9D8B030D-6E8A-4147-A177-3AD203B41FA5}">
                      <a16:colId xmlns:a16="http://schemas.microsoft.com/office/drawing/2014/main" val="20000"/>
                    </a:ext>
                  </a:extLst>
                </a:gridCol>
                <a:gridCol w="3202106">
                  <a:extLst>
                    <a:ext uri="{9D8B030D-6E8A-4147-A177-3AD203B41FA5}">
                      <a16:colId xmlns:a16="http://schemas.microsoft.com/office/drawing/2014/main" val="20001"/>
                    </a:ext>
                  </a:extLst>
                </a:gridCol>
                <a:gridCol w="6483885">
                  <a:extLst>
                    <a:ext uri="{9D8B030D-6E8A-4147-A177-3AD203B41FA5}">
                      <a16:colId xmlns:a16="http://schemas.microsoft.com/office/drawing/2014/main" val="20002"/>
                    </a:ext>
                  </a:extLst>
                </a:gridCol>
              </a:tblGrid>
              <a:tr h="918110">
                <a:tc rowSpan="3">
                  <a:txBody>
                    <a:bodyPr/>
                    <a:lstStyle/>
                    <a:p>
                      <a:pPr algn="ctr"/>
                      <a:r>
                        <a:rPr lang="en-US" sz="1300" b="1" dirty="0">
                          <a:solidFill>
                            <a:srgbClr val="000000"/>
                          </a:solidFill>
                        </a:rPr>
                        <a:t>NON-ADJUDICATION</a:t>
                      </a:r>
                    </a:p>
                  </a:txBody>
                  <a:tcPr marL="62406" marR="62406" marT="31203" marB="31203" vert="vert270"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5ACEF9"/>
                    </a:solidFill>
                  </a:tcPr>
                </a:tc>
                <a:tc>
                  <a:txBody>
                    <a:bodyPr/>
                    <a:lstStyle/>
                    <a:p>
                      <a:pPr algn="ctr"/>
                      <a:r>
                        <a:rPr lang="en-US" sz="1600" b="1" dirty="0"/>
                        <a:t>DEFERRED PROSECUTION</a:t>
                      </a:r>
                    </a:p>
                  </a:txBody>
                  <a:tcPr marL="62406" marR="62406" marT="31203" marB="31203"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a:t>First</a:t>
                      </a:r>
                      <a:r>
                        <a:rPr lang="en-US" sz="1600" baseline="0"/>
                        <a:t> time referrals for </a:t>
                      </a:r>
                      <a:r>
                        <a:rPr lang="en-US" sz="1600" baseline="0" err="1"/>
                        <a:t>Misd</a:t>
                      </a:r>
                      <a:r>
                        <a:rPr lang="en-US" sz="1600" baseline="0"/>
                        <a:t>. POM, </a:t>
                      </a:r>
                      <a:r>
                        <a:rPr lang="en-US" sz="1600" baseline="0" err="1"/>
                        <a:t>Misd</a:t>
                      </a:r>
                      <a:r>
                        <a:rPr lang="en-US" sz="1600" baseline="0"/>
                        <a:t>. Theft</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baseline="0"/>
                        <a:t>or </a:t>
                      </a:r>
                      <a:r>
                        <a:rPr lang="en-US" sz="1600"/>
                        <a:t>CINS = “Conduct</a:t>
                      </a:r>
                      <a:r>
                        <a:rPr lang="en-US" sz="1600" baseline="0"/>
                        <a:t> Indicating Need for Supervision”</a:t>
                      </a:r>
                    </a:p>
                    <a:p>
                      <a:pPr algn="ctr"/>
                      <a:r>
                        <a:rPr lang="en-US" sz="1600" baseline="0"/>
                        <a:t>No charge filed, no court appearance</a:t>
                      </a:r>
                    </a:p>
                    <a:p>
                      <a:pPr algn="ctr"/>
                      <a:r>
                        <a:rPr lang="en-US" sz="1600" baseline="0"/>
                        <a:t>Special 90- or 180-day supervision program</a:t>
                      </a:r>
                      <a:endParaRPr lang="en-US" sz="1600"/>
                    </a:p>
                  </a:txBody>
                  <a:tcPr marL="62406" marR="62406" marT="31203" marB="31203"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711916">
                <a:tc vMerge="1">
                  <a:txBody>
                    <a:bodyPr/>
                    <a:lstStyle/>
                    <a:p>
                      <a:endParaRPr lang="en-US"/>
                    </a:p>
                  </a:txBody>
                  <a:tcPr/>
                </a:tc>
                <a:tc>
                  <a:txBody>
                    <a:bodyPr/>
                    <a:lstStyle/>
                    <a:p>
                      <a:pPr algn="ctr"/>
                      <a:r>
                        <a:rPr lang="en-US" sz="1600"/>
                        <a:t>DEFERRED ADJUDICATION</a:t>
                      </a:r>
                    </a:p>
                  </a:txBody>
                  <a:tcPr marL="62406" marR="62406" marT="31203" marB="31203"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t>Can</a:t>
                      </a:r>
                      <a:r>
                        <a:rPr lang="en-US" sz="1600" baseline="0" dirty="0"/>
                        <a:t> be offered for misdemeanors or felonies</a:t>
                      </a:r>
                    </a:p>
                    <a:p>
                      <a:pPr algn="ctr"/>
                      <a:r>
                        <a:rPr lang="en-US" sz="1600" baseline="0" dirty="0"/>
                        <a:t>Charge filed; no adjudication if terms of supervision successfully completed</a:t>
                      </a:r>
                    </a:p>
                    <a:p>
                      <a:pPr algn="ctr"/>
                      <a:r>
                        <a:rPr lang="en-US" sz="1600" baseline="0" dirty="0"/>
                        <a:t>Non-suit entered upon successful completion</a:t>
                      </a:r>
                      <a:endParaRPr lang="en-US" sz="1600" dirty="0"/>
                    </a:p>
                  </a:txBody>
                  <a:tcPr marL="62406" marR="62406" marT="31203" marB="31203"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99529">
                <a:tc vMerge="1">
                  <a:txBody>
                    <a:bodyPr/>
                    <a:lstStyle/>
                    <a:p>
                      <a:endParaRPr lang="en-US"/>
                    </a:p>
                  </a:txBody>
                  <a:tcPr/>
                </a:tc>
                <a:tc>
                  <a:txBody>
                    <a:bodyPr/>
                    <a:lstStyle/>
                    <a:p>
                      <a:pPr algn="ctr"/>
                      <a:r>
                        <a:rPr lang="en-US" sz="1600" dirty="0"/>
                        <a:t>NON-SUIT</a:t>
                      </a:r>
                    </a:p>
                  </a:txBody>
                  <a:tcPr marL="62406" marR="62406" marT="31203" marB="31203"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a:t>“Dismissal”</a:t>
                      </a:r>
                      <a:r>
                        <a:rPr lang="en-US" sz="1600" baseline="0"/>
                        <a:t> of the cause by prosecutor</a:t>
                      </a:r>
                      <a:endParaRPr lang="en-US" sz="1600"/>
                    </a:p>
                  </a:txBody>
                  <a:tcPr marL="62406" marR="62406" marT="31203" marB="31203"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918110">
                <a:tc rowSpan="2">
                  <a:txBody>
                    <a:bodyPr/>
                    <a:lstStyle/>
                    <a:p>
                      <a:pPr algn="ctr"/>
                      <a:r>
                        <a:rPr lang="en-US" sz="1300" b="1" dirty="0">
                          <a:solidFill>
                            <a:srgbClr val="000000"/>
                          </a:solidFill>
                        </a:rPr>
                        <a:t>ADJUDICATION</a:t>
                      </a:r>
                    </a:p>
                  </a:txBody>
                  <a:tcPr marL="62406" marR="62406" marT="31203" marB="31203" vert="vert270"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1600" dirty="0"/>
                        <a:t>FORMAL </a:t>
                      </a:r>
                    </a:p>
                    <a:p>
                      <a:pPr algn="ctr"/>
                      <a:r>
                        <a:rPr lang="en-US" sz="1600" dirty="0"/>
                        <a:t>ADJUDICATION</a:t>
                      </a:r>
                    </a:p>
                  </a:txBody>
                  <a:tcPr marL="62406" marR="62406" marT="31203" marB="31203"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t>Either juvenile </a:t>
                      </a:r>
                      <a:r>
                        <a:rPr lang="en-US" sz="1600" baseline="0" dirty="0"/>
                        <a:t>pleads “true” to engaging in delinquent conduct, or</a:t>
                      </a:r>
                    </a:p>
                    <a:p>
                      <a:pPr algn="ctr"/>
                      <a:r>
                        <a:rPr lang="en-US" sz="1600" baseline="0" dirty="0"/>
                        <a:t>Juvenile pleads “not true” and is found to have engaged in delinquent conduct after either a jury or bench trial</a:t>
                      </a:r>
                    </a:p>
                    <a:p>
                      <a:pPr algn="ctr"/>
                      <a:r>
                        <a:rPr lang="en-US" sz="1600" baseline="0" dirty="0"/>
                        <a:t>Typical punishment assessed is community supervision</a:t>
                      </a:r>
                      <a:endParaRPr lang="en-US" sz="1600" dirty="0"/>
                    </a:p>
                  </a:txBody>
                  <a:tcPr marL="62406" marR="62406" marT="31203" marB="31203"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11916">
                <a:tc vMerge="1">
                  <a:txBody>
                    <a:bodyPr/>
                    <a:lstStyle/>
                    <a:p>
                      <a:endParaRPr lang="en-US"/>
                    </a:p>
                  </a:txBody>
                  <a:tcPr/>
                </a:tc>
                <a:tc>
                  <a:txBody>
                    <a:bodyPr/>
                    <a:lstStyle/>
                    <a:p>
                      <a:pPr algn="ctr"/>
                      <a:r>
                        <a:rPr lang="en-US" sz="1600" dirty="0"/>
                        <a:t>DETERMINATE SENTENCE</a:t>
                      </a:r>
                    </a:p>
                  </a:txBody>
                  <a:tcPr marL="62406" marR="62406" marT="31203" marB="31203"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t>Special</a:t>
                      </a:r>
                      <a:r>
                        <a:rPr lang="en-US" sz="1600" baseline="0" dirty="0"/>
                        <a:t> prosecution designation for serious felonies</a:t>
                      </a:r>
                    </a:p>
                    <a:p>
                      <a:pPr algn="ctr"/>
                      <a:r>
                        <a:rPr lang="en-US" sz="1600" baseline="0" dirty="0"/>
                        <a:t>Effect is that juvenile can be sentenced to term of confinement exceeding court’s jurisdiction (i.e., past age 17)</a:t>
                      </a:r>
                      <a:endParaRPr lang="en-US" sz="1600" dirty="0"/>
                    </a:p>
                  </a:txBody>
                  <a:tcPr marL="62406" marR="62406" marT="31203" marB="31203"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60868">
                <a:tc gridSpan="3">
                  <a:txBody>
                    <a:bodyPr/>
                    <a:lstStyle/>
                    <a:p>
                      <a:pPr algn="ctr"/>
                      <a:r>
                        <a:rPr lang="en-US" sz="1200" b="1" i="1" dirty="0"/>
                        <a:t>Certification as Adult; Juvenile is Prosecuted in</a:t>
                      </a:r>
                      <a:r>
                        <a:rPr lang="en-US" sz="1200" b="1" i="1" baseline="0" dirty="0"/>
                        <a:t> </a:t>
                      </a:r>
                      <a:r>
                        <a:rPr lang="en-US" sz="1200" b="1" i="1" dirty="0"/>
                        <a:t>Criminal Court</a:t>
                      </a:r>
                    </a:p>
                  </a:txBody>
                  <a:tcPr marL="62406" marR="62406" marT="31203" marB="31203"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hMerge="1">
                  <a:txBody>
                    <a:bodyPr/>
                    <a:lstStyle/>
                    <a:p>
                      <a:pPr algn="ctr"/>
                      <a:endParaRPr lang="en-US" sz="1400"/>
                    </a:p>
                  </a:txBody>
                  <a:tcPr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1300"/>
                    </a:p>
                  </a:txBody>
                  <a:tcPr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06224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descr="Stack of colorful files">
            <a:extLst>
              <a:ext uri="{FF2B5EF4-FFF2-40B4-BE49-F238E27FC236}">
                <a16:creationId xmlns:a16="http://schemas.microsoft.com/office/drawing/2014/main" id="{9A9B8084-CA3E-9A4D-0E5F-A783C34CA98F}"/>
              </a:ext>
            </a:extLst>
          </p:cNvPr>
          <p:cNvPicPr>
            <a:picLocks noChangeAspect="1"/>
          </p:cNvPicPr>
          <p:nvPr/>
        </p:nvPicPr>
        <p:blipFill rotWithShape="1">
          <a:blip r:embed="rId3">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3" name="Title 2"/>
          <p:cNvSpPr>
            <a:spLocks noGrp="1"/>
          </p:cNvSpPr>
          <p:nvPr>
            <p:ph type="title"/>
          </p:nvPr>
        </p:nvSpPr>
        <p:spPr>
          <a:xfrm>
            <a:off x="1370693" y="1769540"/>
            <a:ext cx="9440034" cy="1828801"/>
          </a:xfrm>
        </p:spPr>
        <p:txBody>
          <a:bodyPr vert="horz" lIns="91440" tIns="45720" rIns="91440" bIns="45720" rtlCol="0" anchor="b">
            <a:normAutofit/>
          </a:bodyPr>
          <a:lstStyle/>
          <a:p>
            <a:r>
              <a:rPr lang="en-US" sz="5400"/>
              <a:t>Which of these dispositions creates a record?</a:t>
            </a:r>
          </a:p>
        </p:txBody>
      </p:sp>
    </p:spTree>
    <p:extLst>
      <p:ext uri="{BB962C8B-B14F-4D97-AF65-F5344CB8AC3E}">
        <p14:creationId xmlns:p14="http://schemas.microsoft.com/office/powerpoint/2010/main" val="3087742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913795" y="609600"/>
            <a:ext cx="10353762" cy="970450"/>
          </a:xfrm>
        </p:spPr>
        <p:txBody>
          <a:bodyPr vert="horz" lIns="91440" tIns="45720" rIns="91440" bIns="45720" rtlCol="0" anchor="ctr">
            <a:normAutofit/>
          </a:bodyPr>
          <a:lstStyle/>
          <a:p>
            <a:r>
              <a:rPr lang="en-US" dirty="0"/>
              <a:t>Eligibility for sealing by application</a:t>
            </a:r>
          </a:p>
        </p:txBody>
      </p:sp>
      <p:sp>
        <p:nvSpPr>
          <p:cNvPr id="14" name="TextBox 13"/>
          <p:cNvSpPr txBox="1"/>
          <p:nvPr/>
        </p:nvSpPr>
        <p:spPr>
          <a:xfrm>
            <a:off x="965198" y="2043566"/>
            <a:ext cx="3474348" cy="338554"/>
          </a:xfrm>
          <a:prstGeom prst="rect">
            <a:avLst/>
          </a:prstGeom>
          <a:noFill/>
        </p:spPr>
        <p:txBody>
          <a:bodyPr wrap="square" rtlCol="0">
            <a:spAutoFit/>
          </a:bodyPr>
          <a:lstStyle/>
          <a:p>
            <a:pPr>
              <a:spcAft>
                <a:spcPts val="600"/>
              </a:spcAft>
            </a:pPr>
            <a:r>
              <a:rPr lang="en-US" sz="1600" dirty="0">
                <a:solidFill>
                  <a:schemeClr val="bg1"/>
                </a:solidFill>
              </a:rPr>
              <a:t>Tex. Fam. Code §§ 58.251-265*</a:t>
            </a:r>
          </a:p>
        </p:txBody>
      </p:sp>
      <p:graphicFrame>
        <p:nvGraphicFramePr>
          <p:cNvPr id="16" name="Content Placeholder 10">
            <a:extLst>
              <a:ext uri="{FF2B5EF4-FFF2-40B4-BE49-F238E27FC236}">
                <a16:creationId xmlns:a16="http://schemas.microsoft.com/office/drawing/2014/main" id="{07D447A2-1ECC-0189-2199-2EDDEC598C30}"/>
              </a:ext>
            </a:extLst>
          </p:cNvPr>
          <p:cNvGraphicFramePr>
            <a:graphicFrameLocks noGrp="1"/>
          </p:cNvGraphicFramePr>
          <p:nvPr>
            <p:ph sz="half" idx="4294967295"/>
            <p:extLst>
              <p:ext uri="{D42A27DB-BD31-4B8C-83A1-F6EECF244321}">
                <p14:modId xmlns:p14="http://schemas.microsoft.com/office/powerpoint/2010/main" val="872570"/>
              </p:ext>
            </p:extLst>
          </p:nvPr>
        </p:nvGraphicFramePr>
        <p:xfrm>
          <a:off x="913795" y="1732449"/>
          <a:ext cx="10353762" cy="40587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5563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3743" y="609599"/>
            <a:ext cx="3413156" cy="5273675"/>
          </a:xfrm>
        </p:spPr>
        <p:txBody>
          <a:bodyPr vert="horz" lIns="91440" tIns="45720" rIns="91440" bIns="45720" rtlCol="0" anchor="ctr">
            <a:normAutofit/>
          </a:bodyPr>
          <a:lstStyle/>
          <a:p>
            <a:r>
              <a:rPr lang="en-US" dirty="0"/>
              <a:t>Cases ineligible for sealing</a:t>
            </a:r>
          </a:p>
        </p:txBody>
      </p:sp>
      <p:pic>
        <p:nvPicPr>
          <p:cNvPr id="10" name="Picture 9">
            <a:extLst>
              <a:ext uri="{FF2B5EF4-FFF2-40B4-BE49-F238E27FC236}">
                <a16:creationId xmlns:a16="http://schemas.microsoft.com/office/drawing/2014/main" id="{ACCDEC60-E737-4D4C-97BC-A0EC44FBD2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4680641" y="609599"/>
            <a:ext cx="6889687" cy="5273675"/>
          </a:xfrm>
          <a:prstGeom prst="rect">
            <a:avLst/>
          </a:prstGeom>
        </p:spPr>
      </p:pic>
      <p:graphicFrame>
        <p:nvGraphicFramePr>
          <p:cNvPr id="6" name="Content Placeholder 3">
            <a:extLst>
              <a:ext uri="{FF2B5EF4-FFF2-40B4-BE49-F238E27FC236}">
                <a16:creationId xmlns:a16="http://schemas.microsoft.com/office/drawing/2014/main" id="{DF3E95C5-5DF6-933D-1390-FD5E7FE332BD}"/>
              </a:ext>
            </a:extLst>
          </p:cNvPr>
          <p:cNvGraphicFramePr>
            <a:graphicFrameLocks noGrp="1"/>
          </p:cNvGraphicFramePr>
          <p:nvPr>
            <p:ph sz="half" idx="2"/>
            <p:extLst>
              <p:ext uri="{D42A27DB-BD31-4B8C-83A1-F6EECF244321}">
                <p14:modId xmlns:p14="http://schemas.microsoft.com/office/powerpoint/2010/main" val="3874110549"/>
              </p:ext>
            </p:extLst>
          </p:nvPr>
        </p:nvGraphicFramePr>
        <p:xfrm>
          <a:off x="4958257" y="887213"/>
          <a:ext cx="6309300" cy="47184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3994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075455" y="3923930"/>
            <a:ext cx="10030510" cy="1242625"/>
          </a:xfrm>
        </p:spPr>
        <p:txBody>
          <a:bodyPr vert="horz" lIns="91440" tIns="45720" rIns="91440" bIns="45720" rtlCol="0" anchor="b">
            <a:normAutofit/>
          </a:bodyPr>
          <a:lstStyle/>
          <a:p>
            <a:r>
              <a:rPr lang="en-US" sz="5400"/>
              <a:t>Effect of sealing records</a:t>
            </a:r>
          </a:p>
        </p:txBody>
      </p:sp>
      <p:sp>
        <p:nvSpPr>
          <p:cNvPr id="22" name="Rectangle 21">
            <a:extLst>
              <a:ext uri="{FF2B5EF4-FFF2-40B4-BE49-F238E27FC236}">
                <a16:creationId xmlns:a16="http://schemas.microsoft.com/office/drawing/2014/main" id="{41A156E7-2308-44C1-AFC5-BDC68FEF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0410" y="839992"/>
            <a:ext cx="3200400" cy="2743200"/>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0037EE4-F862-416C-B03E-64B097F1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8837" y="839992"/>
            <a:ext cx="3200400" cy="2743200"/>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Monthly calendar outline">
            <a:extLst>
              <a:ext uri="{FF2B5EF4-FFF2-40B4-BE49-F238E27FC236}">
                <a16:creationId xmlns:a16="http://schemas.microsoft.com/office/drawing/2014/main" id="{A1FCAC2F-195B-511E-C39A-630DECF26E0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p:blipFill>
        <p:spPr>
          <a:xfrm>
            <a:off x="1368054" y="1163888"/>
            <a:ext cx="2265112" cy="2265112"/>
          </a:xfrm>
          <a:prstGeom prst="rect">
            <a:avLst/>
          </a:prstGeom>
        </p:spPr>
      </p:pic>
      <p:sp>
        <p:nvSpPr>
          <p:cNvPr id="26" name="Rectangle 25">
            <a:extLst>
              <a:ext uri="{FF2B5EF4-FFF2-40B4-BE49-F238E27FC236}">
                <a16:creationId xmlns:a16="http://schemas.microsoft.com/office/drawing/2014/main" id="{AB3D19C7-11BA-4EB2-BF56-6C1C300DA4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7264" y="826094"/>
            <a:ext cx="3200400" cy="2743200"/>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Chat outline">
            <a:extLst>
              <a:ext uri="{FF2B5EF4-FFF2-40B4-BE49-F238E27FC236}">
                <a16:creationId xmlns:a16="http://schemas.microsoft.com/office/drawing/2014/main" id="{00581E05-45E5-1EA6-5D70-929BD6B2950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60253" y="1171587"/>
            <a:ext cx="2279008" cy="2279008"/>
          </a:xfrm>
          <a:prstGeom prst="rect">
            <a:avLst/>
          </a:prstGeom>
        </p:spPr>
      </p:pic>
      <p:pic>
        <p:nvPicPr>
          <p:cNvPr id="17" name="Graphic 16" descr="No sign outline">
            <a:extLst>
              <a:ext uri="{FF2B5EF4-FFF2-40B4-BE49-F238E27FC236}">
                <a16:creationId xmlns:a16="http://schemas.microsoft.com/office/drawing/2014/main" id="{E1A6EFAE-736E-46B7-0340-D56D99825C6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8664908" y="1079036"/>
            <a:ext cx="2265112" cy="2265112"/>
          </a:xfrm>
          <a:prstGeom prst="rect">
            <a:avLst/>
          </a:prstGeom>
        </p:spPr>
      </p:pic>
    </p:spTree>
    <p:extLst>
      <p:ext uri="{BB962C8B-B14F-4D97-AF65-F5344CB8AC3E}">
        <p14:creationId xmlns:p14="http://schemas.microsoft.com/office/powerpoint/2010/main" val="2739772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6C2C86-63BF-47D5-AA3F-905111A238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2"/>
          <p:cNvSpPr>
            <a:spLocks noGrp="1"/>
          </p:cNvSpPr>
          <p:nvPr>
            <p:ph type="title"/>
          </p:nvPr>
        </p:nvSpPr>
        <p:spPr>
          <a:xfrm>
            <a:off x="834013" y="1115568"/>
            <a:ext cx="3487616" cy="4626864"/>
          </a:xfrm>
        </p:spPr>
        <p:txBody>
          <a:bodyPr>
            <a:normAutofit/>
          </a:bodyPr>
          <a:lstStyle/>
          <a:p>
            <a:pPr algn="l"/>
            <a:r>
              <a:rPr lang="en-US" sz="3600"/>
              <a:t>Effect of sealing records (cont’d)</a:t>
            </a:r>
          </a:p>
        </p:txBody>
      </p:sp>
      <p:cxnSp>
        <p:nvCxnSpPr>
          <p:cNvPr id="12" name="Straight Connector 11">
            <a:extLst>
              <a:ext uri="{FF2B5EF4-FFF2-40B4-BE49-F238E27FC236}">
                <a16:creationId xmlns:a16="http://schemas.microsoft.com/office/drawing/2014/main" id="{425A0768-3044-4AA9-A889-D2CAA68C51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605" y="2057400"/>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Content Placeholder 2"/>
          <p:cNvSpPr>
            <a:spLocks noGrp="1"/>
          </p:cNvSpPr>
          <p:nvPr>
            <p:ph idx="1"/>
          </p:nvPr>
        </p:nvSpPr>
        <p:spPr>
          <a:xfrm>
            <a:off x="5105398" y="1115568"/>
            <a:ext cx="6245352" cy="4626864"/>
          </a:xfrm>
        </p:spPr>
        <p:txBody>
          <a:bodyPr anchor="ctr">
            <a:normAutofit/>
          </a:bodyPr>
          <a:lstStyle/>
          <a:p>
            <a:pPr marL="36900" indent="0">
              <a:lnSpc>
                <a:spcPct val="90000"/>
              </a:lnSpc>
              <a:buNone/>
            </a:pPr>
            <a:r>
              <a:rPr lang="en-US" sz="1700" dirty="0"/>
              <a:t>If a person's records have been sealed, the information in the records, the fact that the records once existed, or the person's denial of the existence of the records or of the person's involvement in a juvenile matter may not be used against the person in any manner, including in:</a:t>
            </a:r>
          </a:p>
          <a:p>
            <a:pPr marL="36900" indent="0">
              <a:lnSpc>
                <a:spcPct val="90000"/>
              </a:lnSpc>
              <a:buNone/>
            </a:pPr>
            <a:r>
              <a:rPr lang="en-US" sz="1700" dirty="0"/>
              <a:t>  (1) a perjury prosecution or other criminal proceeding;</a:t>
            </a:r>
          </a:p>
          <a:p>
            <a:pPr marL="36900" indent="0">
              <a:lnSpc>
                <a:spcPct val="90000"/>
              </a:lnSpc>
              <a:buNone/>
            </a:pPr>
            <a:r>
              <a:rPr lang="en-US" sz="1700" dirty="0"/>
              <a:t>  (2) a civil proceeding, including an administrative proceeding involving a governmental entity;</a:t>
            </a:r>
          </a:p>
          <a:p>
            <a:pPr marL="36900" indent="0">
              <a:lnSpc>
                <a:spcPct val="90000"/>
              </a:lnSpc>
              <a:buNone/>
            </a:pPr>
            <a:r>
              <a:rPr lang="en-US" sz="1700" dirty="0"/>
              <a:t>  (3) an application process for licensing or certification; or</a:t>
            </a:r>
          </a:p>
          <a:p>
            <a:pPr marL="36900" indent="0">
              <a:lnSpc>
                <a:spcPct val="90000"/>
              </a:lnSpc>
              <a:buNone/>
            </a:pPr>
            <a:r>
              <a:rPr lang="en-US" sz="1700" dirty="0"/>
              <a:t>  (4) an admission, employment, or housing decision.</a:t>
            </a:r>
          </a:p>
          <a:p>
            <a:pPr marL="36900" indent="0">
              <a:lnSpc>
                <a:spcPct val="90000"/>
              </a:lnSpc>
              <a:buNone/>
            </a:pPr>
            <a:r>
              <a:rPr lang="en-US" sz="1700" dirty="0"/>
              <a:t>A person who is the subject of the sealed records may not waive the protected status of the records or the consequences of the protected status.</a:t>
            </a:r>
          </a:p>
          <a:p>
            <a:pPr marL="36900" indent="0">
              <a:lnSpc>
                <a:spcPct val="90000"/>
              </a:lnSpc>
              <a:buNone/>
            </a:pPr>
            <a:r>
              <a:rPr lang="en-US" sz="1700" dirty="0">
                <a:cs typeface="Candara"/>
              </a:rPr>
              <a:t>How we know it works: DA, military, clients</a:t>
            </a:r>
          </a:p>
          <a:p>
            <a:pPr>
              <a:lnSpc>
                <a:spcPct val="90000"/>
              </a:lnSpc>
            </a:pPr>
            <a:endParaRPr lang="en-US" sz="1700" dirty="0"/>
          </a:p>
          <a:p>
            <a:pPr>
              <a:lnSpc>
                <a:spcPct val="90000"/>
              </a:lnSpc>
              <a:buFont typeface="Arial" charset="0"/>
              <a:buChar char="•"/>
            </a:pPr>
            <a:endParaRPr lang="en-US" sz="1700" dirty="0">
              <a:latin typeface="Franklin Gothic Book" charset="0"/>
            </a:endParaRPr>
          </a:p>
        </p:txBody>
      </p:sp>
    </p:spTree>
    <p:extLst>
      <p:ext uri="{BB962C8B-B14F-4D97-AF65-F5344CB8AC3E}">
        <p14:creationId xmlns:p14="http://schemas.microsoft.com/office/powerpoint/2010/main" val="1975967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566058" y="836023"/>
            <a:ext cx="2718788" cy="5183777"/>
          </a:xfrm>
        </p:spPr>
        <p:txBody>
          <a:bodyPr anchor="ctr">
            <a:normAutofit/>
          </a:bodyPr>
          <a:lstStyle/>
          <a:p>
            <a:r>
              <a:rPr lang="en-US" sz="3600" dirty="0">
                <a:solidFill>
                  <a:srgbClr val="FFFFFF"/>
                </a:solidFill>
              </a:rPr>
              <a:t>JUVENILE RECORDS SEALING </a:t>
            </a:r>
            <a:br>
              <a:rPr lang="en-US" sz="3600" dirty="0">
                <a:solidFill>
                  <a:srgbClr val="FFFFFF"/>
                </a:solidFill>
              </a:rPr>
            </a:br>
            <a:br>
              <a:rPr lang="en-US" sz="3600" dirty="0">
                <a:solidFill>
                  <a:srgbClr val="FFFFFF"/>
                </a:solidFill>
              </a:rPr>
            </a:br>
            <a:r>
              <a:rPr lang="en-US" sz="3600" dirty="0">
                <a:solidFill>
                  <a:srgbClr val="FFFFFF"/>
                </a:solidFill>
              </a:rPr>
              <a:t>Procedure overview</a:t>
            </a:r>
          </a:p>
        </p:txBody>
      </p:sp>
      <p:graphicFrame>
        <p:nvGraphicFramePr>
          <p:cNvPr id="10" name="Content Placeholder 7">
            <a:extLst>
              <a:ext uri="{FF2B5EF4-FFF2-40B4-BE49-F238E27FC236}">
                <a16:creationId xmlns:a16="http://schemas.microsoft.com/office/drawing/2014/main" id="{A8C655B5-D1D3-4E97-BBA7-D619847BCFED}"/>
              </a:ext>
            </a:extLst>
          </p:cNvPr>
          <p:cNvGraphicFramePr>
            <a:graphicFrameLocks noGrp="1"/>
          </p:cNvGraphicFramePr>
          <p:nvPr>
            <p:ph idx="1"/>
            <p:extLst>
              <p:ext uri="{D42A27DB-BD31-4B8C-83A1-F6EECF244321}">
                <p14:modId xmlns:p14="http://schemas.microsoft.com/office/powerpoint/2010/main" val="194758054"/>
              </p:ext>
            </p:extLst>
          </p:nvPr>
        </p:nvGraphicFramePr>
        <p:xfrm>
          <a:off x="4658815" y="804672"/>
          <a:ext cx="5990136" cy="52620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7554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descr="Piles of paperwork">
            <a:extLst>
              <a:ext uri="{FF2B5EF4-FFF2-40B4-BE49-F238E27FC236}">
                <a16:creationId xmlns:a16="http://schemas.microsoft.com/office/drawing/2014/main" id="{1B94E58D-9DC9-1E11-0DED-4AD7637FB182}"/>
              </a:ext>
            </a:extLst>
          </p:cNvPr>
          <p:cNvPicPr>
            <a:picLocks noChangeAspect="1"/>
          </p:cNvPicPr>
          <p:nvPr/>
        </p:nvPicPr>
        <p:blipFill rotWithShape="1">
          <a:blip r:embed="rId3">
            <a:alphaModFix amt="40000"/>
          </a:blip>
          <a:srcRect t="17960" b="7041"/>
          <a:stretch/>
        </p:blipFill>
        <p:spPr>
          <a:xfrm>
            <a:off x="20" y="10"/>
            <a:ext cx="12191980" cy="6857990"/>
          </a:xfrm>
          <a:prstGeom prst="rect">
            <a:avLst/>
          </a:prstGeom>
        </p:spPr>
      </p:pic>
      <p:sp>
        <p:nvSpPr>
          <p:cNvPr id="3" name="Title 2"/>
          <p:cNvSpPr>
            <a:spLocks noGrp="1"/>
          </p:cNvSpPr>
          <p:nvPr>
            <p:ph type="title"/>
          </p:nvPr>
        </p:nvSpPr>
        <p:spPr>
          <a:xfrm>
            <a:off x="1370693" y="1769540"/>
            <a:ext cx="9440034" cy="1828801"/>
          </a:xfrm>
        </p:spPr>
        <p:txBody>
          <a:bodyPr vert="horz" lIns="91440" tIns="45720" rIns="91440" bIns="45720" rtlCol="0" anchor="b">
            <a:normAutofit/>
          </a:bodyPr>
          <a:lstStyle/>
          <a:p>
            <a:r>
              <a:rPr lang="en-US" sz="5400"/>
              <a:t>Consequences of Unsealed Records</a:t>
            </a:r>
          </a:p>
        </p:txBody>
      </p:sp>
    </p:spTree>
    <p:extLst>
      <p:ext uri="{BB962C8B-B14F-4D97-AF65-F5344CB8AC3E}">
        <p14:creationId xmlns:p14="http://schemas.microsoft.com/office/powerpoint/2010/main" val="129168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Yellow and blue symbols">
            <a:extLst>
              <a:ext uri="{FF2B5EF4-FFF2-40B4-BE49-F238E27FC236}">
                <a16:creationId xmlns:a16="http://schemas.microsoft.com/office/drawing/2014/main" id="{DC610887-CD1D-4698-8CB8-197A2AC72979}"/>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2065" b="14405"/>
          <a:stretch/>
        </p:blipFill>
        <p:spPr>
          <a:xfrm>
            <a:off x="-3047" y="10"/>
            <a:ext cx="12191999" cy="6857990"/>
          </a:xfrm>
          <a:prstGeom prst="rect">
            <a:avLst/>
          </a:prstGeom>
        </p:spPr>
      </p:pic>
      <p:sp>
        <p:nvSpPr>
          <p:cNvPr id="32" name="Rectangle 3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491DCD-CD0A-481A-8BA8-AF0C20CE8B17}"/>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rPr>
              <a:t>How will a juvenile record affect education?</a:t>
            </a:r>
          </a:p>
        </p:txBody>
      </p:sp>
      <p:sp>
        <p:nvSpPr>
          <p:cNvPr id="2" name="Rectangle 1">
            <a:extLst>
              <a:ext uri="{FF2B5EF4-FFF2-40B4-BE49-F238E27FC236}">
                <a16:creationId xmlns:a16="http://schemas.microsoft.com/office/drawing/2014/main" id="{42E5F8ED-A903-4ABE-90EE-F997FD1302DA}"/>
              </a:ext>
            </a:extLst>
          </p:cNvPr>
          <p:cNvSpPr/>
          <p:nvPr/>
        </p:nvSpPr>
        <p:spPr>
          <a:xfrm>
            <a:off x="933450" y="1929928"/>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
        <p:nvSpPr>
          <p:cNvPr id="3" name="Rectangle 2">
            <a:extLst>
              <a:ext uri="{FF2B5EF4-FFF2-40B4-BE49-F238E27FC236}">
                <a16:creationId xmlns:a16="http://schemas.microsoft.com/office/drawing/2014/main" id="{56BABA50-704C-4922-A624-7422A5F36D9A}"/>
              </a:ext>
            </a:extLst>
          </p:cNvPr>
          <p:cNvSpPr/>
          <p:nvPr/>
        </p:nvSpPr>
        <p:spPr>
          <a:xfrm>
            <a:off x="933450" y="2653844"/>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Tree>
    <p:extLst>
      <p:ext uri="{BB962C8B-B14F-4D97-AF65-F5344CB8AC3E}">
        <p14:creationId xmlns:p14="http://schemas.microsoft.com/office/powerpoint/2010/main" val="374244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esks in empty classroom">
            <a:extLst>
              <a:ext uri="{FF2B5EF4-FFF2-40B4-BE49-F238E27FC236}">
                <a16:creationId xmlns:a16="http://schemas.microsoft.com/office/drawing/2014/main" id="{8D381DA7-B90B-2DEE-6E05-7D2DCFB9BD10}"/>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3997" b="11003"/>
          <a:stretch/>
        </p:blipFill>
        <p:spPr>
          <a:xfrm>
            <a:off x="-1" y="10"/>
            <a:ext cx="12192001" cy="6857990"/>
          </a:xfrm>
          <a:prstGeom prst="rect">
            <a:avLst/>
          </a:prstGeom>
        </p:spPr>
      </p:pic>
      <p:sp>
        <p:nvSpPr>
          <p:cNvPr id="2" name="Title 1">
            <a:extLst>
              <a:ext uri="{FF2B5EF4-FFF2-40B4-BE49-F238E27FC236}">
                <a16:creationId xmlns:a16="http://schemas.microsoft.com/office/drawing/2014/main" id="{0A0E9528-72F6-4874-AFF0-03819FEE3003}"/>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4000">
                <a:solidFill>
                  <a:srgbClr val="FFFFFF"/>
                </a:solidFill>
              </a:rPr>
              <a:t>Primary and Secondary Education</a:t>
            </a:r>
          </a:p>
        </p:txBody>
      </p:sp>
      <p:cxnSp>
        <p:nvCxnSpPr>
          <p:cNvPr id="58" name="Straight Connector 57">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5155379" y="1065862"/>
            <a:ext cx="5744685" cy="4726276"/>
          </a:xfrm>
        </p:spPr>
        <p:txBody>
          <a:bodyPr vert="horz" lIns="91440" tIns="45720" rIns="91440" bIns="45720" rtlCol="0" anchor="ctr">
            <a:normAutofit/>
          </a:bodyPr>
          <a:lstStyle/>
          <a:p>
            <a:r>
              <a:rPr lang="en-US" sz="2000">
                <a:solidFill>
                  <a:srgbClr val="FFFFFF"/>
                </a:solidFill>
              </a:rPr>
              <a:t>Law enforcement must inform schools if a child was arrested for any felonies and some misdemeanors including:</a:t>
            </a:r>
          </a:p>
          <a:p>
            <a:pPr lvl="1"/>
            <a:r>
              <a:rPr lang="en-US" sz="2000">
                <a:solidFill>
                  <a:srgbClr val="FFFFFF"/>
                </a:solidFill>
              </a:rPr>
              <a:t>Possession of unlawful weapons</a:t>
            </a:r>
          </a:p>
          <a:p>
            <a:pPr lvl="1"/>
            <a:r>
              <a:rPr lang="en-US" sz="2000">
                <a:solidFill>
                  <a:srgbClr val="FFFFFF"/>
                </a:solidFill>
              </a:rPr>
              <a:t>Possession of a controlled substance</a:t>
            </a:r>
          </a:p>
          <a:p>
            <a:pPr lvl="1"/>
            <a:r>
              <a:rPr lang="en-US" sz="2000">
                <a:solidFill>
                  <a:srgbClr val="FFFFFF"/>
                </a:solidFill>
              </a:rPr>
              <a:t>Assault, unlawful restraint, or deadly conduct</a:t>
            </a:r>
          </a:p>
          <a:p>
            <a:pPr lvl="1"/>
            <a:r>
              <a:rPr lang="en-US" sz="2000">
                <a:solidFill>
                  <a:srgbClr val="FFFFFF"/>
                </a:solidFill>
              </a:rPr>
              <a:t>Indecent exposure</a:t>
            </a:r>
          </a:p>
          <a:p>
            <a:pPr lvl="1"/>
            <a:r>
              <a:rPr lang="en-US" sz="2000">
                <a:solidFill>
                  <a:srgbClr val="FFFFFF"/>
                </a:solidFill>
              </a:rPr>
              <a:t>Terroristic threats</a:t>
            </a:r>
          </a:p>
          <a:p>
            <a:pPr marL="457200" lvl="1"/>
            <a:endParaRPr lang="en-US" sz="2000">
              <a:solidFill>
                <a:srgbClr val="FFFFFF"/>
              </a:solidFill>
            </a:endParaRPr>
          </a:p>
          <a:p>
            <a:pPr marL="457200" lvl="1"/>
            <a:endParaRPr lang="en-US" sz="2000">
              <a:solidFill>
                <a:srgbClr val="FFFFFF"/>
              </a:solidFill>
            </a:endParaRPr>
          </a:p>
          <a:p>
            <a:pPr marL="457200" lvl="1"/>
            <a:r>
              <a:rPr lang="en-US" sz="2000">
                <a:solidFill>
                  <a:srgbClr val="FFFFFF"/>
                </a:solidFill>
              </a:rPr>
              <a:t>Tex. Crim. Proc. Code Ann. § 15.27</a:t>
            </a:r>
          </a:p>
        </p:txBody>
      </p:sp>
    </p:spTree>
    <p:extLst>
      <p:ext uri="{BB962C8B-B14F-4D97-AF65-F5344CB8AC3E}">
        <p14:creationId xmlns:p14="http://schemas.microsoft.com/office/powerpoint/2010/main" val="39755800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04CE77A-46F7-4177-A23C-47D3910FBB81}"/>
              </a:ext>
            </a:extLst>
          </p:cNvPr>
          <p:cNvSpPr>
            <a:spLocks noGrp="1"/>
          </p:cNvSpPr>
          <p:nvPr>
            <p:ph type="title"/>
          </p:nvPr>
        </p:nvSpPr>
        <p:spPr>
          <a:xfrm>
            <a:off x="838200" y="963877"/>
            <a:ext cx="3494362" cy="4930246"/>
          </a:xfrm>
        </p:spPr>
        <p:txBody>
          <a:bodyPr vert="horz" lIns="91440" tIns="45720" rIns="91440" bIns="45720" rtlCol="0" anchor="ctr">
            <a:normAutofit/>
          </a:bodyPr>
          <a:lstStyle/>
          <a:p>
            <a:pPr algn="r"/>
            <a:r>
              <a:rPr lang="en-US" sz="4400" kern="1200">
                <a:solidFill>
                  <a:schemeClr val="tx1"/>
                </a:solidFill>
                <a:latin typeface="+mj-lt"/>
                <a:ea typeface="+mj-ea"/>
                <a:cs typeface="+mj-cs"/>
              </a:rPr>
              <a:t>Primary and Secondary Education</a:t>
            </a:r>
          </a:p>
        </p:txBody>
      </p:sp>
      <p:cxnSp>
        <p:nvCxnSpPr>
          <p:cNvPr id="42" name="Straight Connector 4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4976031" y="963877"/>
            <a:ext cx="6377769" cy="4930246"/>
          </a:xfrm>
        </p:spPr>
        <p:txBody>
          <a:bodyPr vert="horz" lIns="91440" tIns="45720" rIns="91440" bIns="45720" rtlCol="0" anchor="ctr">
            <a:normAutofit/>
          </a:bodyPr>
          <a:lstStyle/>
          <a:p>
            <a:r>
              <a:rPr lang="en-US" sz="2400"/>
              <a:t>Principals can notify teachers</a:t>
            </a:r>
          </a:p>
          <a:p>
            <a:r>
              <a:rPr lang="en-US" sz="2400"/>
              <a:t>Schools can remove children from their regular classes and place them in an </a:t>
            </a:r>
            <a:r>
              <a:rPr lang="en-US" sz="2400" b="1"/>
              <a:t>alternative program </a:t>
            </a:r>
            <a:r>
              <a:rPr lang="en-US" sz="2400"/>
              <a:t>if the child was </a:t>
            </a:r>
            <a:r>
              <a:rPr lang="en-US" sz="2400" b="1"/>
              <a:t>found guilty</a:t>
            </a:r>
            <a:r>
              <a:rPr lang="en-US" sz="2400"/>
              <a:t> of a felony, </a:t>
            </a:r>
            <a:r>
              <a:rPr lang="en-US" sz="2400" b="1"/>
              <a:t>received a deferred prosecution </a:t>
            </a:r>
            <a:r>
              <a:rPr lang="en-US" sz="2400"/>
              <a:t>for a felony, or the principal </a:t>
            </a:r>
            <a:r>
              <a:rPr lang="en-US" sz="2400" b="1"/>
              <a:t>thinks</a:t>
            </a:r>
            <a:r>
              <a:rPr lang="en-US" sz="2400"/>
              <a:t> that the child committed a felony</a:t>
            </a:r>
          </a:p>
          <a:p>
            <a:pPr marL="0"/>
            <a:endParaRPr lang="en-US" sz="2400"/>
          </a:p>
          <a:p>
            <a:pPr marL="0"/>
            <a:endParaRPr lang="en-US" sz="2400"/>
          </a:p>
          <a:p>
            <a:pPr marL="0"/>
            <a:r>
              <a:rPr lang="en-US" sz="2400"/>
              <a:t>Tex. Crim. Proc. Code Ann. § 15.27</a:t>
            </a:r>
          </a:p>
          <a:p>
            <a:endParaRPr lang="en-US" sz="2400"/>
          </a:p>
        </p:txBody>
      </p:sp>
    </p:spTree>
    <p:extLst>
      <p:ext uri="{BB962C8B-B14F-4D97-AF65-F5344CB8AC3E}">
        <p14:creationId xmlns:p14="http://schemas.microsoft.com/office/powerpoint/2010/main" val="77006619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lose-up of four hands holding graduation caps with gold tassels against a blue sky">
            <a:extLst>
              <a:ext uri="{FF2B5EF4-FFF2-40B4-BE49-F238E27FC236}">
                <a16:creationId xmlns:a16="http://schemas.microsoft.com/office/drawing/2014/main" id="{8B52FDFA-D806-ACBA-B9C2-D711993038DC}"/>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0684" b="4730"/>
          <a:stretch/>
        </p:blipFill>
        <p:spPr>
          <a:xfrm>
            <a:off x="-1" y="10"/>
            <a:ext cx="12192001" cy="6857990"/>
          </a:xfrm>
          <a:prstGeom prst="rect">
            <a:avLst/>
          </a:prstGeom>
        </p:spPr>
      </p:pic>
      <p:sp>
        <p:nvSpPr>
          <p:cNvPr id="7" name="Title 1">
            <a:extLst>
              <a:ext uri="{FF2B5EF4-FFF2-40B4-BE49-F238E27FC236}">
                <a16:creationId xmlns:a16="http://schemas.microsoft.com/office/drawing/2014/main" id="{ECDA5286-FA6D-43F1-9228-9EF251A1CF84}"/>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4000">
                <a:solidFill>
                  <a:srgbClr val="FFFFFF"/>
                </a:solidFill>
              </a:rPr>
              <a:t>College </a:t>
            </a:r>
            <a:br>
              <a:rPr lang="en-US" sz="4000">
                <a:solidFill>
                  <a:srgbClr val="FFFFFF"/>
                </a:solidFill>
              </a:rPr>
            </a:br>
            <a:r>
              <a:rPr lang="en-US" sz="4000">
                <a:solidFill>
                  <a:srgbClr val="FFFFFF"/>
                </a:solidFill>
              </a:rPr>
              <a:t>and Trade Schools</a:t>
            </a:r>
          </a:p>
        </p:txBody>
      </p:sp>
      <p:cxnSp>
        <p:nvCxnSpPr>
          <p:cNvPr id="56" name="Straight Connector 55">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5155379" y="1065862"/>
            <a:ext cx="5744685" cy="4726276"/>
          </a:xfrm>
        </p:spPr>
        <p:txBody>
          <a:bodyPr vert="horz" lIns="91440" tIns="45720" rIns="91440" bIns="45720" rtlCol="0" anchor="ctr">
            <a:normAutofit/>
          </a:bodyPr>
          <a:lstStyle/>
          <a:p>
            <a:r>
              <a:rPr lang="en-US" sz="2000">
                <a:solidFill>
                  <a:srgbClr val="FFFFFF"/>
                </a:solidFill>
              </a:rPr>
              <a:t>“Convicted” versus “Adjudicated”</a:t>
            </a:r>
          </a:p>
          <a:p>
            <a:pPr marL="0"/>
            <a:endParaRPr lang="en-US" sz="2000">
              <a:solidFill>
                <a:srgbClr val="FFFFFF"/>
              </a:solidFill>
            </a:endParaRPr>
          </a:p>
          <a:p>
            <a:r>
              <a:rPr lang="en-US" sz="2000">
                <a:solidFill>
                  <a:srgbClr val="FFFFFF"/>
                </a:solidFill>
              </a:rPr>
              <a:t>Common App</a:t>
            </a:r>
          </a:p>
          <a:p>
            <a:pPr lvl="1"/>
            <a:r>
              <a:rPr lang="en-US" sz="2000">
                <a:solidFill>
                  <a:srgbClr val="FFFFFF"/>
                </a:solidFill>
              </a:rPr>
              <a:t>Banned the Box in 2019!</a:t>
            </a:r>
          </a:p>
          <a:p>
            <a:pPr lvl="1"/>
            <a:endParaRPr lang="en-US" sz="2000">
              <a:solidFill>
                <a:srgbClr val="FFFFFF"/>
              </a:solidFill>
            </a:endParaRPr>
          </a:p>
          <a:p>
            <a:r>
              <a:rPr lang="en-US" sz="2000">
                <a:solidFill>
                  <a:srgbClr val="FFFFFF"/>
                </a:solidFill>
              </a:rPr>
              <a:t>Independent Background Checks</a:t>
            </a:r>
          </a:p>
        </p:txBody>
      </p:sp>
    </p:spTree>
    <p:extLst>
      <p:ext uri="{BB962C8B-B14F-4D97-AF65-F5344CB8AC3E}">
        <p14:creationId xmlns:p14="http://schemas.microsoft.com/office/powerpoint/2010/main" val="26090044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23FA9137-AE36-4DA3-8B45-F3CCE115358F}"/>
              </a:ext>
            </a:extLst>
          </p:cNvPr>
          <p:cNvSpPr>
            <a:spLocks noGrp="1"/>
          </p:cNvSpPr>
          <p:nvPr>
            <p:ph type="title"/>
          </p:nvPr>
        </p:nvSpPr>
        <p:spPr>
          <a:xfrm>
            <a:off x="838200" y="963877"/>
            <a:ext cx="3494362" cy="4930246"/>
          </a:xfrm>
        </p:spPr>
        <p:txBody>
          <a:bodyPr vert="horz" lIns="91440" tIns="45720" rIns="91440" bIns="45720" rtlCol="0" anchor="ctr">
            <a:normAutofit/>
          </a:bodyPr>
          <a:lstStyle/>
          <a:p>
            <a:pPr algn="r"/>
            <a:r>
              <a:rPr lang="en-US" sz="4400" kern="1200">
                <a:solidFill>
                  <a:schemeClr val="tx1"/>
                </a:solidFill>
                <a:latin typeface="+mj-lt"/>
                <a:ea typeface="+mj-ea"/>
                <a:cs typeface="+mj-cs"/>
              </a:rPr>
              <a:t>College </a:t>
            </a:r>
            <a:br>
              <a:rPr lang="en-US" sz="4400" kern="1200">
                <a:solidFill>
                  <a:schemeClr val="tx1"/>
                </a:solidFill>
                <a:latin typeface="+mj-lt"/>
                <a:ea typeface="+mj-ea"/>
                <a:cs typeface="+mj-cs"/>
              </a:rPr>
            </a:br>
            <a:r>
              <a:rPr lang="en-US" sz="4400" kern="1200">
                <a:solidFill>
                  <a:schemeClr val="tx1"/>
                </a:solidFill>
                <a:latin typeface="+mj-lt"/>
                <a:ea typeface="+mj-ea"/>
                <a:cs typeface="+mj-cs"/>
              </a:rPr>
              <a:t>and Trade Schools</a:t>
            </a:r>
          </a:p>
        </p:txBody>
      </p:sp>
      <p:cxnSp>
        <p:nvCxnSpPr>
          <p:cNvPr id="40" name="Straight Connector 3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4976031" y="963877"/>
            <a:ext cx="6377769" cy="4930246"/>
          </a:xfrm>
        </p:spPr>
        <p:txBody>
          <a:bodyPr vert="horz" lIns="91440" tIns="45720" rIns="91440" bIns="45720" rtlCol="0" anchor="ctr">
            <a:normAutofit/>
          </a:bodyPr>
          <a:lstStyle/>
          <a:p>
            <a:r>
              <a:rPr lang="en-US" sz="2400"/>
              <a:t>Student Loans/FAFSA</a:t>
            </a:r>
          </a:p>
          <a:p>
            <a:pPr lvl="1"/>
            <a:r>
              <a:rPr lang="en-US" sz="2400"/>
              <a:t>A juvenile adjudication does NOT affect a student’s ability to receive a loan.  </a:t>
            </a:r>
          </a:p>
          <a:p>
            <a:pPr lvl="1"/>
            <a:r>
              <a:rPr lang="en-US" sz="2400"/>
              <a:t>FAFSA only asks about </a:t>
            </a:r>
            <a:r>
              <a:rPr lang="en-US" sz="2400" i="1"/>
              <a:t>drug-related convictions that occurred while receiving federal student loans</a:t>
            </a:r>
            <a:endParaRPr lang="en-US" sz="2400"/>
          </a:p>
        </p:txBody>
      </p:sp>
    </p:spTree>
    <p:extLst>
      <p:ext uri="{BB962C8B-B14F-4D97-AF65-F5344CB8AC3E}">
        <p14:creationId xmlns:p14="http://schemas.microsoft.com/office/powerpoint/2010/main" val="377879576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Yellow and blue symbols">
            <a:extLst>
              <a:ext uri="{FF2B5EF4-FFF2-40B4-BE49-F238E27FC236}">
                <a16:creationId xmlns:a16="http://schemas.microsoft.com/office/drawing/2014/main" id="{601E40D8-AF6B-4B43-85C3-0FD699714D1B}"/>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2466" b="14004"/>
          <a:stretch/>
        </p:blipFill>
        <p:spPr>
          <a:xfrm>
            <a:off x="-3047" y="10"/>
            <a:ext cx="12191999" cy="6857990"/>
          </a:xfrm>
          <a:prstGeom prst="rect">
            <a:avLst/>
          </a:prstGeom>
        </p:spPr>
      </p:pic>
      <p:sp>
        <p:nvSpPr>
          <p:cNvPr id="29" name="Rectangle 28">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491DCD-CD0A-481A-8BA8-AF0C20CE8B17}"/>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a:solidFill>
                  <a:srgbClr val="FFFFFF"/>
                </a:solidFill>
              </a:rPr>
              <a:t>How will a juvenile record affect employment?</a:t>
            </a:r>
          </a:p>
        </p:txBody>
      </p:sp>
      <p:sp>
        <p:nvSpPr>
          <p:cNvPr id="7" name="Subtitle 6">
            <a:extLst>
              <a:ext uri="{FF2B5EF4-FFF2-40B4-BE49-F238E27FC236}">
                <a16:creationId xmlns:a16="http://schemas.microsoft.com/office/drawing/2014/main" id="{95333219-CAA0-489C-974F-97BC42B77790}"/>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endParaRPr lang="en-US">
              <a:solidFill>
                <a:srgbClr val="FFFFFF"/>
              </a:solidFill>
            </a:endParaRPr>
          </a:p>
        </p:txBody>
      </p:sp>
      <p:sp>
        <p:nvSpPr>
          <p:cNvPr id="2" name="Rectangle 1">
            <a:extLst>
              <a:ext uri="{FF2B5EF4-FFF2-40B4-BE49-F238E27FC236}">
                <a16:creationId xmlns:a16="http://schemas.microsoft.com/office/drawing/2014/main" id="{42E5F8ED-A903-4ABE-90EE-F997FD1302DA}"/>
              </a:ext>
            </a:extLst>
          </p:cNvPr>
          <p:cNvSpPr/>
          <p:nvPr/>
        </p:nvSpPr>
        <p:spPr>
          <a:xfrm>
            <a:off x="933450" y="1929928"/>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
        <p:nvSpPr>
          <p:cNvPr id="3" name="Rectangle 2">
            <a:extLst>
              <a:ext uri="{FF2B5EF4-FFF2-40B4-BE49-F238E27FC236}">
                <a16:creationId xmlns:a16="http://schemas.microsoft.com/office/drawing/2014/main" id="{56BABA50-704C-4922-A624-7422A5F36D9A}"/>
              </a:ext>
            </a:extLst>
          </p:cNvPr>
          <p:cNvSpPr/>
          <p:nvPr/>
        </p:nvSpPr>
        <p:spPr>
          <a:xfrm>
            <a:off x="933450" y="2653844"/>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Tree>
    <p:extLst>
      <p:ext uri="{BB962C8B-B14F-4D97-AF65-F5344CB8AC3E}">
        <p14:creationId xmlns:p14="http://schemas.microsoft.com/office/powerpoint/2010/main" val="388976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usiness people shaking hands">
            <a:extLst>
              <a:ext uri="{FF2B5EF4-FFF2-40B4-BE49-F238E27FC236}">
                <a16:creationId xmlns:a16="http://schemas.microsoft.com/office/drawing/2014/main" id="{5F38AD90-3CDD-F0D8-4CA0-F1D723417C67}"/>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b="15730"/>
          <a:stretch/>
        </p:blipFill>
        <p:spPr>
          <a:xfrm>
            <a:off x="-1" y="10"/>
            <a:ext cx="12192001" cy="6857990"/>
          </a:xfrm>
          <a:prstGeom prst="rect">
            <a:avLst/>
          </a:prstGeom>
        </p:spPr>
      </p:pic>
      <p:sp>
        <p:nvSpPr>
          <p:cNvPr id="2" name="Title 1">
            <a:extLst>
              <a:ext uri="{FF2B5EF4-FFF2-40B4-BE49-F238E27FC236}">
                <a16:creationId xmlns:a16="http://schemas.microsoft.com/office/drawing/2014/main" id="{0A0E9528-72F6-4874-AFF0-03819FEE3003}"/>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4000">
                <a:solidFill>
                  <a:srgbClr val="FFFFFF"/>
                </a:solidFill>
              </a:rPr>
              <a:t>Employment</a:t>
            </a:r>
            <a:br>
              <a:rPr lang="en-US" sz="4000">
                <a:solidFill>
                  <a:srgbClr val="FFFFFF"/>
                </a:solidFill>
              </a:rPr>
            </a:br>
            <a:endParaRPr lang="en-US" sz="4000">
              <a:solidFill>
                <a:srgbClr val="FFFFFF"/>
              </a:solidFill>
            </a:endParaRPr>
          </a:p>
        </p:txBody>
      </p:sp>
      <p:cxnSp>
        <p:nvCxnSpPr>
          <p:cNvPr id="60" name="Straight Connector 59">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5155379" y="1065862"/>
            <a:ext cx="5744685" cy="4726276"/>
          </a:xfrm>
        </p:spPr>
        <p:txBody>
          <a:bodyPr vert="horz" lIns="91440" tIns="45720" rIns="91440" bIns="45720" rtlCol="0" anchor="ctr">
            <a:normAutofit/>
          </a:bodyPr>
          <a:lstStyle/>
          <a:p>
            <a:pPr lvl="1"/>
            <a:r>
              <a:rPr lang="en-US" sz="2000">
                <a:solidFill>
                  <a:srgbClr val="FFFFFF"/>
                </a:solidFill>
              </a:rPr>
              <a:t>A delinquency adjudication can stop someone from becoming any number of registered, licensed, or certified professions including:</a:t>
            </a:r>
          </a:p>
          <a:p>
            <a:pPr lvl="2"/>
            <a:r>
              <a:rPr lang="en-US" sz="2000">
                <a:solidFill>
                  <a:srgbClr val="FFFFFF"/>
                </a:solidFill>
              </a:rPr>
              <a:t>Nursing/Dental</a:t>
            </a:r>
          </a:p>
          <a:p>
            <a:pPr lvl="2"/>
            <a:r>
              <a:rPr lang="en-US" sz="2000">
                <a:solidFill>
                  <a:srgbClr val="FFFFFF"/>
                </a:solidFill>
              </a:rPr>
              <a:t>Teaching</a:t>
            </a:r>
          </a:p>
          <a:p>
            <a:pPr lvl="2"/>
            <a:r>
              <a:rPr lang="en-US" sz="2000">
                <a:solidFill>
                  <a:srgbClr val="FFFFFF"/>
                </a:solidFill>
              </a:rPr>
              <a:t>Securities/Accounting</a:t>
            </a:r>
          </a:p>
          <a:p>
            <a:pPr lvl="2"/>
            <a:r>
              <a:rPr lang="en-US" sz="2000">
                <a:solidFill>
                  <a:srgbClr val="FFFFFF"/>
                </a:solidFill>
              </a:rPr>
              <a:t>Law</a:t>
            </a:r>
          </a:p>
          <a:p>
            <a:pPr lvl="2"/>
            <a:r>
              <a:rPr lang="en-US" sz="2000">
                <a:solidFill>
                  <a:srgbClr val="FFFFFF"/>
                </a:solidFill>
              </a:rPr>
              <a:t>Electricians</a:t>
            </a:r>
          </a:p>
          <a:p>
            <a:pPr lvl="2"/>
            <a:r>
              <a:rPr lang="en-US" sz="2000">
                <a:solidFill>
                  <a:srgbClr val="FFFFFF"/>
                </a:solidFill>
              </a:rPr>
              <a:t>Home Health Care/Child Care</a:t>
            </a:r>
          </a:p>
        </p:txBody>
      </p:sp>
    </p:spTree>
    <p:extLst>
      <p:ext uri="{BB962C8B-B14F-4D97-AF65-F5344CB8AC3E}">
        <p14:creationId xmlns:p14="http://schemas.microsoft.com/office/powerpoint/2010/main" val="36234230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0E9528-72F6-4874-AFF0-03819FEE3003}"/>
              </a:ext>
            </a:extLst>
          </p:cNvPr>
          <p:cNvSpPr>
            <a:spLocks noGrp="1"/>
          </p:cNvSpPr>
          <p:nvPr>
            <p:ph type="title"/>
          </p:nvPr>
        </p:nvSpPr>
        <p:spPr>
          <a:xfrm>
            <a:off x="838200" y="963877"/>
            <a:ext cx="3494362" cy="4930246"/>
          </a:xfrm>
        </p:spPr>
        <p:txBody>
          <a:bodyPr vert="horz" lIns="91440" tIns="45720" rIns="91440" bIns="45720" rtlCol="0" anchor="ctr">
            <a:normAutofit/>
          </a:bodyPr>
          <a:lstStyle/>
          <a:p>
            <a:pPr algn="r"/>
            <a:r>
              <a:rPr lang="en-US" sz="4400" kern="1200">
                <a:solidFill>
                  <a:schemeClr val="tx1"/>
                </a:solidFill>
                <a:latin typeface="+mj-lt"/>
                <a:ea typeface="+mj-ea"/>
                <a:cs typeface="+mj-cs"/>
              </a:rPr>
              <a:t>Employment</a:t>
            </a:r>
            <a:br>
              <a:rPr lang="en-US" sz="4400" kern="1200">
                <a:solidFill>
                  <a:schemeClr val="tx1"/>
                </a:solidFill>
                <a:latin typeface="+mj-lt"/>
                <a:ea typeface="+mj-ea"/>
                <a:cs typeface="+mj-cs"/>
              </a:rPr>
            </a:br>
            <a:endParaRPr lang="en-US" sz="4400" kern="1200">
              <a:solidFill>
                <a:schemeClr val="tx1"/>
              </a:solidFill>
              <a:latin typeface="+mj-lt"/>
              <a:ea typeface="+mj-ea"/>
              <a:cs typeface="+mj-cs"/>
            </a:endParaRPr>
          </a:p>
        </p:txBody>
      </p:sp>
      <p:cxnSp>
        <p:nvCxnSpPr>
          <p:cNvPr id="43" name="Straight Connector 42">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4976031" y="963877"/>
            <a:ext cx="6377769" cy="4930246"/>
          </a:xfrm>
        </p:spPr>
        <p:txBody>
          <a:bodyPr vert="horz" lIns="91440" tIns="45720" rIns="91440" bIns="45720" rtlCol="0" anchor="ctr">
            <a:normAutofit/>
          </a:bodyPr>
          <a:lstStyle/>
          <a:p>
            <a:pPr lvl="1"/>
            <a:r>
              <a:rPr lang="en-US" sz="2400"/>
              <a:t>A delinquency adjudication can also stop someone from working in law enforcement, probation, or even mentor positions.  </a:t>
            </a:r>
          </a:p>
        </p:txBody>
      </p:sp>
    </p:spTree>
    <p:extLst>
      <p:ext uri="{BB962C8B-B14F-4D97-AF65-F5344CB8AC3E}">
        <p14:creationId xmlns:p14="http://schemas.microsoft.com/office/powerpoint/2010/main" val="267376065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0BD82D51-6ECF-4644-7306-595BD43EDA15}"/>
              </a:ext>
            </a:extLst>
          </p:cNvPr>
          <p:cNvPicPr>
            <a:picLocks noChangeAspect="1"/>
          </p:cNvPicPr>
          <p:nvPr/>
        </p:nvPicPr>
        <p:blipFill rotWithShape="1">
          <a:blip r:embed="rId3">
            <a:alphaModFix amt="35000"/>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0A0E9528-72F6-4874-AFF0-03819FEE3003}"/>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4000">
                <a:solidFill>
                  <a:srgbClr val="FFFFFF"/>
                </a:solidFill>
              </a:rPr>
              <a:t>Military</a:t>
            </a:r>
          </a:p>
        </p:txBody>
      </p:sp>
      <p:cxnSp>
        <p:nvCxnSpPr>
          <p:cNvPr id="44" name="Straight Connector 43">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5155379" y="1065862"/>
            <a:ext cx="5744685" cy="4726276"/>
          </a:xfrm>
        </p:spPr>
        <p:txBody>
          <a:bodyPr vert="horz" lIns="91440" tIns="45720" rIns="91440" bIns="45720" rtlCol="0" anchor="ctr">
            <a:normAutofit/>
          </a:bodyPr>
          <a:lstStyle/>
          <a:p>
            <a:pPr lvl="1"/>
            <a:r>
              <a:rPr lang="en-US" sz="2000">
                <a:solidFill>
                  <a:srgbClr val="FFFFFF"/>
                </a:solidFill>
              </a:rPr>
              <a:t>A delinquency adjudication can hurt one’s chances of joining the military</a:t>
            </a:r>
          </a:p>
          <a:p>
            <a:pPr lvl="2"/>
            <a:r>
              <a:rPr lang="en-US" sz="2000">
                <a:solidFill>
                  <a:srgbClr val="FFFFFF"/>
                </a:solidFill>
              </a:rPr>
              <a:t>This is true even when the case has been sealed or expunged!</a:t>
            </a:r>
          </a:p>
          <a:p>
            <a:pPr marL="457200" lvl="1"/>
            <a:endParaRPr lang="en-US" sz="2000">
              <a:solidFill>
                <a:srgbClr val="FFFFFF"/>
              </a:solidFill>
            </a:endParaRPr>
          </a:p>
        </p:txBody>
      </p:sp>
    </p:spTree>
    <p:extLst>
      <p:ext uri="{BB962C8B-B14F-4D97-AF65-F5344CB8AC3E}">
        <p14:creationId xmlns:p14="http://schemas.microsoft.com/office/powerpoint/2010/main" val="366776327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0E9528-72F6-4874-AFF0-03819FEE3003}"/>
              </a:ext>
            </a:extLst>
          </p:cNvPr>
          <p:cNvSpPr>
            <a:spLocks noGrp="1"/>
          </p:cNvSpPr>
          <p:nvPr>
            <p:ph type="title"/>
          </p:nvPr>
        </p:nvSpPr>
        <p:spPr>
          <a:xfrm>
            <a:off x="838200" y="963877"/>
            <a:ext cx="3494362" cy="4930246"/>
          </a:xfrm>
        </p:spPr>
        <p:txBody>
          <a:bodyPr vert="horz" lIns="91440" tIns="45720" rIns="91440" bIns="45720" rtlCol="0" anchor="ctr">
            <a:normAutofit/>
          </a:bodyPr>
          <a:lstStyle/>
          <a:p>
            <a:pPr algn="r"/>
            <a:r>
              <a:rPr lang="en-US" sz="4400" kern="1200">
                <a:solidFill>
                  <a:schemeClr val="tx1"/>
                </a:solidFill>
                <a:latin typeface="+mj-lt"/>
                <a:ea typeface="+mj-ea"/>
                <a:cs typeface="+mj-cs"/>
              </a:rPr>
              <a:t>Military</a:t>
            </a:r>
          </a:p>
        </p:txBody>
      </p:sp>
      <p:cxnSp>
        <p:nvCxnSpPr>
          <p:cNvPr id="43" name="Straight Connector 42">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4976031" y="963877"/>
            <a:ext cx="6377769" cy="4930246"/>
          </a:xfrm>
        </p:spPr>
        <p:txBody>
          <a:bodyPr vert="horz" lIns="91440" tIns="45720" rIns="91440" bIns="45720" rtlCol="0" anchor="ctr">
            <a:normAutofit/>
          </a:bodyPr>
          <a:lstStyle/>
          <a:p>
            <a:pPr lvl="1"/>
            <a:r>
              <a:rPr lang="en-US" sz="2400"/>
              <a:t>The military may ask to see copies of important documents related to the adjudication</a:t>
            </a:r>
          </a:p>
          <a:p>
            <a:pPr lvl="1"/>
            <a:r>
              <a:rPr lang="en-US" sz="2400"/>
              <a:t>As an advocate, make sure you explain this to your client and obtain copies of the adjudication before the record is sealed if your client may be interested in joining</a:t>
            </a:r>
          </a:p>
        </p:txBody>
      </p:sp>
    </p:spTree>
    <p:extLst>
      <p:ext uri="{BB962C8B-B14F-4D97-AF65-F5344CB8AC3E}">
        <p14:creationId xmlns:p14="http://schemas.microsoft.com/office/powerpoint/2010/main" val="98569419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Yellow and blue symbols">
            <a:extLst>
              <a:ext uri="{FF2B5EF4-FFF2-40B4-BE49-F238E27FC236}">
                <a16:creationId xmlns:a16="http://schemas.microsoft.com/office/drawing/2014/main" id="{EEF0B619-4512-4967-B45F-3F4D7BEE6178}"/>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2466" b="14004"/>
          <a:stretch/>
        </p:blipFill>
        <p:spPr>
          <a:xfrm>
            <a:off x="-3047" y="10"/>
            <a:ext cx="12191999" cy="6857990"/>
          </a:xfrm>
          <a:prstGeom prst="rect">
            <a:avLst/>
          </a:prstGeom>
        </p:spPr>
      </p:pic>
      <p:sp>
        <p:nvSpPr>
          <p:cNvPr id="26" name="Rectangle 2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491DCD-CD0A-481A-8BA8-AF0C20CE8B17}"/>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a:solidFill>
                  <a:srgbClr val="FFFFFF"/>
                </a:solidFill>
              </a:rPr>
              <a:t>How will a juvenile record affect Public Benefits?</a:t>
            </a:r>
          </a:p>
        </p:txBody>
      </p:sp>
      <p:sp>
        <p:nvSpPr>
          <p:cNvPr id="7" name="Subtitle 6">
            <a:extLst>
              <a:ext uri="{FF2B5EF4-FFF2-40B4-BE49-F238E27FC236}">
                <a16:creationId xmlns:a16="http://schemas.microsoft.com/office/drawing/2014/main" id="{478D68C7-C655-4C5D-8CFB-3AEFB663991A}"/>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endParaRPr lang="en-US">
              <a:solidFill>
                <a:srgbClr val="FFFFFF"/>
              </a:solidFill>
            </a:endParaRPr>
          </a:p>
        </p:txBody>
      </p:sp>
      <p:sp>
        <p:nvSpPr>
          <p:cNvPr id="2" name="Rectangle 1">
            <a:extLst>
              <a:ext uri="{FF2B5EF4-FFF2-40B4-BE49-F238E27FC236}">
                <a16:creationId xmlns:a16="http://schemas.microsoft.com/office/drawing/2014/main" id="{42E5F8ED-A903-4ABE-90EE-F997FD1302DA}"/>
              </a:ext>
            </a:extLst>
          </p:cNvPr>
          <p:cNvSpPr/>
          <p:nvPr/>
        </p:nvSpPr>
        <p:spPr>
          <a:xfrm>
            <a:off x="933450" y="1929928"/>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
        <p:nvSpPr>
          <p:cNvPr id="3" name="Rectangle 2">
            <a:extLst>
              <a:ext uri="{FF2B5EF4-FFF2-40B4-BE49-F238E27FC236}">
                <a16:creationId xmlns:a16="http://schemas.microsoft.com/office/drawing/2014/main" id="{56BABA50-704C-4922-A624-7422A5F36D9A}"/>
              </a:ext>
            </a:extLst>
          </p:cNvPr>
          <p:cNvSpPr/>
          <p:nvPr/>
        </p:nvSpPr>
        <p:spPr>
          <a:xfrm>
            <a:off x="933450" y="2653844"/>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Tree>
    <p:extLst>
      <p:ext uri="{BB962C8B-B14F-4D97-AF65-F5344CB8AC3E}">
        <p14:creationId xmlns:p14="http://schemas.microsoft.com/office/powerpoint/2010/main" val="215471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nodeType="withEffect">
                                  <p:stCondLst>
                                    <p:cond delay="0"/>
                                  </p:stCondLst>
                                  <p:iterate>
                                    <p:tmPct val="10000"/>
                                  </p:iterate>
                                  <p:childTnLst>
                                    <p:set>
                                      <p:cBhvr>
                                        <p:cTn id="9" dur="1" fill="hold">
                                          <p:stCondLst>
                                            <p:cond delay="0"/>
                                          </p:stCondLst>
                                        </p:cTn>
                                        <p:tgtEl>
                                          <p:spTgt spid="9"/>
                                        </p:tgtEl>
                                        <p:attrNameLst>
                                          <p:attrName>style.visibility</p:attrName>
                                        </p:attrNameLst>
                                      </p:cBhvr>
                                      <p:to>
                                        <p:strVal val="visible"/>
                                      </p:to>
                                    </p:set>
                                    <p:animEffect transition="in" filter="fade">
                                      <p:cBhvr>
                                        <p:cTn id="10"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aper house in yellow paint wall">
            <a:extLst>
              <a:ext uri="{FF2B5EF4-FFF2-40B4-BE49-F238E27FC236}">
                <a16:creationId xmlns:a16="http://schemas.microsoft.com/office/drawing/2014/main" id="{90C30893-9B53-56DB-B303-BDD2C5B94E28}"/>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5730"/>
          <a:stretch/>
        </p:blipFill>
        <p:spPr>
          <a:xfrm>
            <a:off x="20" y="1"/>
            <a:ext cx="12191980" cy="6857999"/>
          </a:xfrm>
          <a:prstGeom prst="rect">
            <a:avLst/>
          </a:prstGeom>
        </p:spPr>
      </p:pic>
      <p:sp>
        <p:nvSpPr>
          <p:cNvPr id="7" name="Title 1">
            <a:extLst>
              <a:ext uri="{FF2B5EF4-FFF2-40B4-BE49-F238E27FC236}">
                <a16:creationId xmlns:a16="http://schemas.microsoft.com/office/drawing/2014/main" id="{C36AD0AB-8725-420F-ACE9-56A6269F57DE}"/>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4000">
                <a:solidFill>
                  <a:srgbClr val="FFFFFF"/>
                </a:solidFill>
              </a:rPr>
              <a:t>Public Benefits</a:t>
            </a:r>
          </a:p>
        </p:txBody>
      </p:sp>
      <p:cxnSp>
        <p:nvCxnSpPr>
          <p:cNvPr id="30" name="Straight Connector 29">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5155379" y="1065862"/>
            <a:ext cx="5744685" cy="4726276"/>
          </a:xfrm>
        </p:spPr>
        <p:txBody>
          <a:bodyPr vert="horz" lIns="91440" tIns="45720" rIns="91440" bIns="45720" rtlCol="0" anchor="ctr">
            <a:normAutofit/>
          </a:bodyPr>
          <a:lstStyle/>
          <a:p>
            <a:r>
              <a:rPr lang="en-US" sz="2000">
                <a:solidFill>
                  <a:srgbClr val="FFFFFF"/>
                </a:solidFill>
              </a:rPr>
              <a:t>Housing</a:t>
            </a:r>
          </a:p>
          <a:p>
            <a:pPr lvl="1"/>
            <a:r>
              <a:rPr lang="en-US" sz="2000">
                <a:solidFill>
                  <a:srgbClr val="FFFFFF"/>
                </a:solidFill>
              </a:rPr>
              <a:t>Families can be evicted from Section 8 housing if a family member does drugs or commits a violent act – </a:t>
            </a:r>
            <a:r>
              <a:rPr lang="en-US" sz="2000" i="1">
                <a:solidFill>
                  <a:srgbClr val="FFFFFF"/>
                </a:solidFill>
              </a:rPr>
              <a:t>even if there is no adjudicatory hearing</a:t>
            </a:r>
          </a:p>
          <a:p>
            <a:pPr lvl="1"/>
            <a:r>
              <a:rPr lang="en-US" sz="2000">
                <a:solidFill>
                  <a:srgbClr val="FFFFFF"/>
                </a:solidFill>
              </a:rPr>
              <a:t>Dispositions that include registering as a sex offender greatly and adversely affect public housing </a:t>
            </a:r>
          </a:p>
        </p:txBody>
      </p:sp>
    </p:spTree>
    <p:extLst>
      <p:ext uri="{BB962C8B-B14F-4D97-AF65-F5344CB8AC3E}">
        <p14:creationId xmlns:p14="http://schemas.microsoft.com/office/powerpoint/2010/main" val="277397383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36AD0AB-8725-420F-ACE9-56A6269F57DE}"/>
              </a:ext>
            </a:extLst>
          </p:cNvPr>
          <p:cNvSpPr>
            <a:spLocks noGrp="1"/>
          </p:cNvSpPr>
          <p:nvPr>
            <p:ph type="title"/>
          </p:nvPr>
        </p:nvSpPr>
        <p:spPr>
          <a:xfrm>
            <a:off x="838200" y="963877"/>
            <a:ext cx="3494362" cy="4930246"/>
          </a:xfrm>
        </p:spPr>
        <p:txBody>
          <a:bodyPr vert="horz" lIns="91440" tIns="45720" rIns="91440" bIns="45720" rtlCol="0" anchor="ctr">
            <a:normAutofit/>
          </a:bodyPr>
          <a:lstStyle/>
          <a:p>
            <a:pPr algn="r"/>
            <a:r>
              <a:rPr lang="en-US" sz="4400" kern="1200">
                <a:solidFill>
                  <a:schemeClr val="tx1"/>
                </a:solidFill>
                <a:latin typeface="+mj-lt"/>
                <a:ea typeface="+mj-ea"/>
                <a:cs typeface="+mj-cs"/>
              </a:rPr>
              <a:t>Public Benefits</a:t>
            </a:r>
          </a:p>
        </p:txBody>
      </p:sp>
      <p:cxnSp>
        <p:nvCxnSpPr>
          <p:cNvPr id="30" name="Straight Connector 2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4976031" y="963877"/>
            <a:ext cx="6377769" cy="4930246"/>
          </a:xfrm>
        </p:spPr>
        <p:txBody>
          <a:bodyPr vert="horz" lIns="91440" tIns="45720" rIns="91440" bIns="45720" rtlCol="0" anchor="ctr">
            <a:normAutofit/>
          </a:bodyPr>
          <a:lstStyle/>
          <a:p>
            <a:r>
              <a:rPr lang="en-US" sz="2400"/>
              <a:t>Medicaid</a:t>
            </a:r>
          </a:p>
          <a:p>
            <a:pPr lvl="1"/>
            <a:r>
              <a:rPr lang="en-US" sz="2400"/>
              <a:t>Medicaid benefits are suspended during any detention period</a:t>
            </a:r>
          </a:p>
          <a:p>
            <a:endParaRPr lang="en-US" sz="2400"/>
          </a:p>
          <a:p>
            <a:r>
              <a:rPr lang="en-US" sz="2400"/>
              <a:t>Supplemental Security Income (SSI)</a:t>
            </a:r>
          </a:p>
          <a:p>
            <a:pPr lvl="1"/>
            <a:r>
              <a:rPr lang="en-US" sz="2400"/>
              <a:t>Parents and guardians might not be able to receive SSI while the child is detained</a:t>
            </a:r>
          </a:p>
        </p:txBody>
      </p:sp>
    </p:spTree>
    <p:extLst>
      <p:ext uri="{BB962C8B-B14F-4D97-AF65-F5344CB8AC3E}">
        <p14:creationId xmlns:p14="http://schemas.microsoft.com/office/powerpoint/2010/main" val="215696160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Yellow and blue symbols">
            <a:extLst>
              <a:ext uri="{FF2B5EF4-FFF2-40B4-BE49-F238E27FC236}">
                <a16:creationId xmlns:a16="http://schemas.microsoft.com/office/drawing/2014/main" id="{EEF0B619-4512-4967-B45F-3F4D7BEE6178}"/>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2466" b="14004"/>
          <a:stretch/>
        </p:blipFill>
        <p:spPr>
          <a:xfrm>
            <a:off x="-3047" y="10"/>
            <a:ext cx="12191999" cy="6857990"/>
          </a:xfrm>
          <a:prstGeom prst="rect">
            <a:avLst/>
          </a:prstGeom>
        </p:spPr>
      </p:pic>
      <p:sp>
        <p:nvSpPr>
          <p:cNvPr id="23" name="Rectangle 2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491DCD-CD0A-481A-8BA8-AF0C20CE8B17}"/>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a:solidFill>
                  <a:srgbClr val="FFFFFF"/>
                </a:solidFill>
              </a:rPr>
              <a:t>How will a juvenile record affect immigration?</a:t>
            </a:r>
          </a:p>
        </p:txBody>
      </p:sp>
      <p:sp>
        <p:nvSpPr>
          <p:cNvPr id="5" name="Subtitle 4">
            <a:extLst>
              <a:ext uri="{FF2B5EF4-FFF2-40B4-BE49-F238E27FC236}">
                <a16:creationId xmlns:a16="http://schemas.microsoft.com/office/drawing/2014/main" id="{DF4F167F-9EE2-45CC-86A2-BD18FB1B606B}"/>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endParaRPr lang="en-US">
              <a:solidFill>
                <a:srgbClr val="FFFFFF"/>
              </a:solidFill>
            </a:endParaRPr>
          </a:p>
        </p:txBody>
      </p:sp>
      <p:sp>
        <p:nvSpPr>
          <p:cNvPr id="2" name="Rectangle 1">
            <a:extLst>
              <a:ext uri="{FF2B5EF4-FFF2-40B4-BE49-F238E27FC236}">
                <a16:creationId xmlns:a16="http://schemas.microsoft.com/office/drawing/2014/main" id="{42E5F8ED-A903-4ABE-90EE-F997FD1302DA}"/>
              </a:ext>
            </a:extLst>
          </p:cNvPr>
          <p:cNvSpPr/>
          <p:nvPr/>
        </p:nvSpPr>
        <p:spPr>
          <a:xfrm>
            <a:off x="933450" y="1929928"/>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
        <p:nvSpPr>
          <p:cNvPr id="3" name="Rectangle 2">
            <a:extLst>
              <a:ext uri="{FF2B5EF4-FFF2-40B4-BE49-F238E27FC236}">
                <a16:creationId xmlns:a16="http://schemas.microsoft.com/office/drawing/2014/main" id="{56BABA50-704C-4922-A624-7422A5F36D9A}"/>
              </a:ext>
            </a:extLst>
          </p:cNvPr>
          <p:cNvSpPr/>
          <p:nvPr/>
        </p:nvSpPr>
        <p:spPr>
          <a:xfrm>
            <a:off x="933450" y="2653844"/>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Tree>
    <p:extLst>
      <p:ext uri="{BB962C8B-B14F-4D97-AF65-F5344CB8AC3E}">
        <p14:creationId xmlns:p14="http://schemas.microsoft.com/office/powerpoint/2010/main" val="212117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nodeType="withEffect">
                                  <p:stCondLst>
                                    <p:cond delay="0"/>
                                  </p:stCondLst>
                                  <p:iterate>
                                    <p:tmPct val="10000"/>
                                  </p:iterate>
                                  <p:childTnLst>
                                    <p:set>
                                      <p:cBhvr>
                                        <p:cTn id="9" dur="1" fill="hold">
                                          <p:stCondLst>
                                            <p:cond delay="0"/>
                                          </p:stCondLst>
                                        </p:cTn>
                                        <p:tgtEl>
                                          <p:spTgt spid="9"/>
                                        </p:tgtEl>
                                        <p:attrNameLst>
                                          <p:attrName>style.visibility</p:attrName>
                                        </p:attrNameLst>
                                      </p:cBhvr>
                                      <p:to>
                                        <p:strVal val="visible"/>
                                      </p:to>
                                    </p:set>
                                    <p:animEffect transition="in" filter="fade">
                                      <p:cBhvr>
                                        <p:cTn id="10"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he Statue of Liberty in Manhattan">
            <a:extLst>
              <a:ext uri="{FF2B5EF4-FFF2-40B4-BE49-F238E27FC236}">
                <a16:creationId xmlns:a16="http://schemas.microsoft.com/office/drawing/2014/main" id="{126EC071-41BC-9EA0-9E9A-D5C546F2F6A7}"/>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5730"/>
          <a:stretch/>
        </p:blipFill>
        <p:spPr>
          <a:xfrm>
            <a:off x="-1" y="10"/>
            <a:ext cx="12192001" cy="6857990"/>
          </a:xfrm>
          <a:prstGeom prst="rect">
            <a:avLst/>
          </a:prstGeom>
        </p:spPr>
      </p:pic>
      <p:sp>
        <p:nvSpPr>
          <p:cNvPr id="7" name="Title 1">
            <a:extLst>
              <a:ext uri="{FF2B5EF4-FFF2-40B4-BE49-F238E27FC236}">
                <a16:creationId xmlns:a16="http://schemas.microsoft.com/office/drawing/2014/main" id="{9B73A8F4-2D6A-40F3-8585-3F2208E72F7D}"/>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4000">
                <a:solidFill>
                  <a:srgbClr val="FFFFFF"/>
                </a:solidFill>
              </a:rPr>
              <a:t>Immigration</a:t>
            </a:r>
          </a:p>
        </p:txBody>
      </p:sp>
      <p:cxnSp>
        <p:nvCxnSpPr>
          <p:cNvPr id="37" name="Straight Connector 36">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5155379" y="1065862"/>
            <a:ext cx="5744685" cy="4726276"/>
          </a:xfrm>
        </p:spPr>
        <p:txBody>
          <a:bodyPr vert="horz" lIns="91440" tIns="45720" rIns="91440" bIns="45720" rtlCol="0" anchor="ctr">
            <a:normAutofit/>
          </a:bodyPr>
          <a:lstStyle/>
          <a:p>
            <a:r>
              <a:rPr lang="en-US" sz="2000">
                <a:solidFill>
                  <a:srgbClr val="FFFFFF"/>
                </a:solidFill>
              </a:rPr>
              <a:t>Legal Status</a:t>
            </a:r>
          </a:p>
          <a:p>
            <a:pPr lvl="1"/>
            <a:r>
              <a:rPr lang="en-US" sz="2000">
                <a:solidFill>
                  <a:srgbClr val="FFFFFF"/>
                </a:solidFill>
              </a:rPr>
              <a:t>Certain offenses make progress through legal status channels more difficult</a:t>
            </a:r>
          </a:p>
          <a:p>
            <a:pPr lvl="2"/>
            <a:r>
              <a:rPr lang="en-US" sz="2000">
                <a:solidFill>
                  <a:srgbClr val="FFFFFF"/>
                </a:solidFill>
              </a:rPr>
              <a:t>Drug Trafficking</a:t>
            </a:r>
          </a:p>
          <a:p>
            <a:pPr lvl="2"/>
            <a:r>
              <a:rPr lang="en-US" sz="2000">
                <a:solidFill>
                  <a:srgbClr val="FFFFFF"/>
                </a:solidFill>
              </a:rPr>
              <a:t>Drug abuse or addiction</a:t>
            </a:r>
          </a:p>
          <a:p>
            <a:pPr lvl="2"/>
            <a:r>
              <a:rPr lang="en-US" sz="2000">
                <a:solidFill>
                  <a:srgbClr val="FFFFFF"/>
                </a:solidFill>
              </a:rPr>
              <a:t>Violation of a Protection Order</a:t>
            </a:r>
          </a:p>
          <a:p>
            <a:pPr lvl="2"/>
            <a:r>
              <a:rPr lang="en-US" sz="2000">
                <a:solidFill>
                  <a:srgbClr val="FFFFFF"/>
                </a:solidFill>
              </a:rPr>
              <a:t>Prostitution</a:t>
            </a:r>
          </a:p>
          <a:p>
            <a:pPr lvl="2"/>
            <a:r>
              <a:rPr lang="en-US" sz="2000">
                <a:solidFill>
                  <a:srgbClr val="FFFFFF"/>
                </a:solidFill>
              </a:rPr>
              <a:t>Sexual Assault </a:t>
            </a:r>
          </a:p>
          <a:p>
            <a:r>
              <a:rPr lang="en-US" sz="2000">
                <a:solidFill>
                  <a:srgbClr val="FFFFFF"/>
                </a:solidFill>
              </a:rPr>
              <a:t>Undocumented Status</a:t>
            </a:r>
          </a:p>
          <a:p>
            <a:pPr lvl="1"/>
            <a:r>
              <a:rPr lang="en-US" sz="2000">
                <a:solidFill>
                  <a:srgbClr val="FFFFFF"/>
                </a:solidFill>
              </a:rPr>
              <a:t>Even a simple arrest can cause significant issues </a:t>
            </a:r>
          </a:p>
        </p:txBody>
      </p:sp>
    </p:spTree>
    <p:extLst>
      <p:ext uri="{BB962C8B-B14F-4D97-AF65-F5344CB8AC3E}">
        <p14:creationId xmlns:p14="http://schemas.microsoft.com/office/powerpoint/2010/main" val="38963483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B73A8F4-2D6A-40F3-8585-3F2208E72F7D}"/>
              </a:ext>
            </a:extLst>
          </p:cNvPr>
          <p:cNvSpPr>
            <a:spLocks noGrp="1"/>
          </p:cNvSpPr>
          <p:nvPr>
            <p:ph type="title"/>
          </p:nvPr>
        </p:nvSpPr>
        <p:spPr>
          <a:xfrm>
            <a:off x="838200" y="963877"/>
            <a:ext cx="3494362" cy="4930246"/>
          </a:xfrm>
        </p:spPr>
        <p:txBody>
          <a:bodyPr vert="horz" lIns="91440" tIns="45720" rIns="91440" bIns="45720" rtlCol="0" anchor="ctr">
            <a:normAutofit/>
          </a:bodyPr>
          <a:lstStyle/>
          <a:p>
            <a:pPr algn="r"/>
            <a:r>
              <a:rPr lang="en-US" sz="4400" kern="1200">
                <a:solidFill>
                  <a:schemeClr val="tx1"/>
                </a:solidFill>
                <a:latin typeface="+mj-lt"/>
                <a:ea typeface="+mj-ea"/>
                <a:cs typeface="+mj-cs"/>
              </a:rPr>
              <a:t>Immigration</a:t>
            </a:r>
          </a:p>
        </p:txBody>
      </p:sp>
      <p:cxnSp>
        <p:nvCxnSpPr>
          <p:cNvPr id="30" name="Straight Connector 2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4976031" y="963877"/>
            <a:ext cx="6377769" cy="4930246"/>
          </a:xfrm>
        </p:spPr>
        <p:txBody>
          <a:bodyPr vert="horz" lIns="91440" tIns="45720" rIns="91440" bIns="45720" rtlCol="0" anchor="ctr">
            <a:normAutofit/>
          </a:bodyPr>
          <a:lstStyle/>
          <a:p>
            <a:r>
              <a:rPr lang="en-US" sz="2400"/>
              <a:t>Mitigating circumstances can provide “Special Immigrant Juvenile Status” (SIJS)</a:t>
            </a:r>
          </a:p>
          <a:p>
            <a:pPr lvl="1"/>
            <a:r>
              <a:rPr lang="en-US" sz="2400"/>
              <a:t>Abuse, neglect abandonment</a:t>
            </a:r>
          </a:p>
          <a:p>
            <a:pPr lvl="1"/>
            <a:r>
              <a:rPr lang="en-US" sz="2400"/>
              <a:t>Human trafficking</a:t>
            </a:r>
          </a:p>
          <a:p>
            <a:pPr lvl="1"/>
            <a:r>
              <a:rPr lang="en-US" sz="2400"/>
              <a:t>Sex trafficking</a:t>
            </a:r>
          </a:p>
          <a:p>
            <a:pPr lvl="1"/>
            <a:r>
              <a:rPr lang="en-US" sz="2400"/>
              <a:t>Victim of a crime</a:t>
            </a:r>
          </a:p>
          <a:p>
            <a:r>
              <a:rPr lang="en-US" sz="2400"/>
              <a:t>See the Immigrant Legal Resource Center’s website:  www.ilrc.org</a:t>
            </a:r>
          </a:p>
        </p:txBody>
      </p:sp>
    </p:spTree>
    <p:extLst>
      <p:ext uri="{BB962C8B-B14F-4D97-AF65-F5344CB8AC3E}">
        <p14:creationId xmlns:p14="http://schemas.microsoft.com/office/powerpoint/2010/main" val="424237384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Yellow and blue symbols">
            <a:extLst>
              <a:ext uri="{FF2B5EF4-FFF2-40B4-BE49-F238E27FC236}">
                <a16:creationId xmlns:a16="http://schemas.microsoft.com/office/drawing/2014/main" id="{EEF0B619-4512-4967-B45F-3F4D7BEE6178}"/>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2065" b="14405"/>
          <a:stretch/>
        </p:blipFill>
        <p:spPr>
          <a:xfrm>
            <a:off x="20" y="10"/>
            <a:ext cx="12191980" cy="6857990"/>
          </a:xfrm>
          <a:prstGeom prst="rect">
            <a:avLst/>
          </a:prstGeom>
        </p:spPr>
      </p:pic>
      <p:sp>
        <p:nvSpPr>
          <p:cNvPr id="14"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4" name="Title 3">
            <a:extLst>
              <a:ext uri="{FF2B5EF4-FFF2-40B4-BE49-F238E27FC236}">
                <a16:creationId xmlns:a16="http://schemas.microsoft.com/office/drawing/2014/main" id="{90491DCD-CD0A-481A-8BA8-AF0C20CE8B17}"/>
              </a:ext>
            </a:extLst>
          </p:cNvPr>
          <p:cNvSpPr>
            <a:spLocks noGrp="1"/>
          </p:cNvSpPr>
          <p:nvPr>
            <p:ph type="ctrTitle"/>
          </p:nvPr>
        </p:nvSpPr>
        <p:spPr>
          <a:xfrm>
            <a:off x="8022021" y="3231931"/>
            <a:ext cx="3852041" cy="1834056"/>
          </a:xfrm>
        </p:spPr>
        <p:txBody>
          <a:bodyPr>
            <a:normAutofit fontScale="90000"/>
          </a:bodyPr>
          <a:lstStyle/>
          <a:p>
            <a:r>
              <a:rPr lang="en-US" sz="4000" dirty="0"/>
              <a:t>How will a juvenile record affect the sex offender registry?</a:t>
            </a:r>
          </a:p>
        </p:txBody>
      </p:sp>
      <p:sp>
        <p:nvSpPr>
          <p:cNvPr id="7" name="Subtitle 6">
            <a:extLst>
              <a:ext uri="{FF2B5EF4-FFF2-40B4-BE49-F238E27FC236}">
                <a16:creationId xmlns:a16="http://schemas.microsoft.com/office/drawing/2014/main" id="{478D68C7-C655-4C5D-8CFB-3AEFB663991A}"/>
              </a:ext>
            </a:extLst>
          </p:cNvPr>
          <p:cNvSpPr>
            <a:spLocks noGrp="1"/>
          </p:cNvSpPr>
          <p:nvPr>
            <p:ph type="subTitle" idx="1"/>
          </p:nvPr>
        </p:nvSpPr>
        <p:spPr>
          <a:xfrm>
            <a:off x="7782910" y="5242675"/>
            <a:ext cx="4330262" cy="683284"/>
          </a:xfrm>
        </p:spPr>
        <p:txBody>
          <a:bodyPr>
            <a:normAutofit/>
          </a:bodyPr>
          <a:lstStyle/>
          <a:p>
            <a:endParaRPr lang="en-US" sz="2000"/>
          </a:p>
        </p:txBody>
      </p:sp>
      <p:cxnSp>
        <p:nvCxnSpPr>
          <p:cNvPr id="16" name="Straight Connector 15">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2E5F8ED-A903-4ABE-90EE-F997FD1302DA}"/>
              </a:ext>
            </a:extLst>
          </p:cNvPr>
          <p:cNvSpPr/>
          <p:nvPr/>
        </p:nvSpPr>
        <p:spPr>
          <a:xfrm>
            <a:off x="933450" y="1929928"/>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
        <p:nvSpPr>
          <p:cNvPr id="3" name="Rectangle 2">
            <a:extLst>
              <a:ext uri="{FF2B5EF4-FFF2-40B4-BE49-F238E27FC236}">
                <a16:creationId xmlns:a16="http://schemas.microsoft.com/office/drawing/2014/main" id="{56BABA50-704C-4922-A624-7422A5F36D9A}"/>
              </a:ext>
            </a:extLst>
          </p:cNvPr>
          <p:cNvSpPr/>
          <p:nvPr/>
        </p:nvSpPr>
        <p:spPr>
          <a:xfrm>
            <a:off x="933450" y="2653844"/>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Tree>
    <p:extLst>
      <p:ext uri="{BB962C8B-B14F-4D97-AF65-F5344CB8AC3E}">
        <p14:creationId xmlns:p14="http://schemas.microsoft.com/office/powerpoint/2010/main" val="79705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nodeType="withEffect">
                                  <p:stCondLst>
                                    <p:cond delay="0"/>
                                  </p:stCondLst>
                                  <p:iterate>
                                    <p:tmPct val="10000"/>
                                  </p:iterate>
                                  <p:childTnLst>
                                    <p:set>
                                      <p:cBhvr>
                                        <p:cTn id="9" dur="1" fill="hold">
                                          <p:stCondLst>
                                            <p:cond delay="0"/>
                                          </p:stCondLst>
                                        </p:cTn>
                                        <p:tgtEl>
                                          <p:spTgt spid="9"/>
                                        </p:tgtEl>
                                        <p:attrNameLst>
                                          <p:attrName>style.visibility</p:attrName>
                                        </p:attrNameLst>
                                      </p:cBhvr>
                                      <p:to>
                                        <p:strVal val="visible"/>
                                      </p:to>
                                    </p:set>
                                    <p:animEffect transition="in" filter="fade">
                                      <p:cBhvr>
                                        <p:cTn id="10"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6A226D45-9419-488C-AB18-7FEC922672EB}"/>
              </a:ext>
            </a:extLst>
          </p:cNvPr>
          <p:cNvSpPr txBox="1">
            <a:spLocks/>
          </p:cNvSpPr>
          <p:nvPr/>
        </p:nvSpPr>
        <p:spPr>
          <a:xfrm>
            <a:off x="841248" y="548640"/>
            <a:ext cx="3600860" cy="54315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Aft>
                <a:spcPts val="600"/>
              </a:spcAft>
            </a:pPr>
            <a:r>
              <a:rPr lang="en-US" sz="5400" kern="1200">
                <a:solidFill>
                  <a:schemeClr val="tx1"/>
                </a:solidFill>
                <a:latin typeface="+mj-lt"/>
                <a:ea typeface="+mj-ea"/>
                <a:cs typeface="+mj-cs"/>
              </a:rPr>
              <a:t>Registered Sex Offender</a:t>
            </a:r>
          </a:p>
        </p:txBody>
      </p:sp>
      <p:sp>
        <p:nvSpPr>
          <p:cNvPr id="14"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en-US" sz="2200" dirty="0"/>
              <a:t>Most minors who are required to register must do so until the 10th anniversary of their final disposition, or 10 years after they complete the terms of their disposition, whichever date is later. </a:t>
            </a:r>
          </a:p>
          <a:p>
            <a:pPr algn="just"/>
            <a:r>
              <a:rPr lang="en-US" sz="2200" dirty="0"/>
              <a:t>Juvenile sex offenders who must register because their case was transferred to the adult system must register until 10 years after the date on which they were discharged from state supervision through probation or parole, or 10 years from the date that they completed the terms of the disposition, whichever is later. </a:t>
            </a:r>
          </a:p>
          <a:p>
            <a:r>
              <a:rPr lang="en-US" sz="2200" dirty="0"/>
              <a:t>Children may also have the option of registering on a private registry that is not available to the public and my only be viewed by government and education officials.</a:t>
            </a:r>
          </a:p>
        </p:txBody>
      </p:sp>
    </p:spTree>
    <p:extLst>
      <p:ext uri="{BB962C8B-B14F-4D97-AF65-F5344CB8AC3E}">
        <p14:creationId xmlns:p14="http://schemas.microsoft.com/office/powerpoint/2010/main" val="222414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Yellow and blue symbols">
            <a:extLst>
              <a:ext uri="{FF2B5EF4-FFF2-40B4-BE49-F238E27FC236}">
                <a16:creationId xmlns:a16="http://schemas.microsoft.com/office/drawing/2014/main" id="{AF41CFBD-7996-4C5E-ADF1-3B2BE847EAEE}"/>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2065" b="14405"/>
          <a:stretch/>
        </p:blipFill>
        <p:spPr>
          <a:xfrm>
            <a:off x="20" y="10"/>
            <a:ext cx="12191980" cy="6857990"/>
          </a:xfrm>
          <a:prstGeom prst="rect">
            <a:avLst/>
          </a:prstGeom>
        </p:spPr>
      </p:pic>
      <p:sp>
        <p:nvSpPr>
          <p:cNvPr id="11"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4" name="Title 3">
            <a:extLst>
              <a:ext uri="{FF2B5EF4-FFF2-40B4-BE49-F238E27FC236}">
                <a16:creationId xmlns:a16="http://schemas.microsoft.com/office/drawing/2014/main" id="{90491DCD-CD0A-481A-8BA8-AF0C20CE8B17}"/>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3700" dirty="0">
                <a:latin typeface="Arial Narrow" panose="020B0606020202030204" pitchFamily="34" charset="0"/>
              </a:rPr>
              <a:t>How will a juvenile record affect future cases?</a:t>
            </a:r>
          </a:p>
        </p:txBody>
      </p:sp>
      <p:sp>
        <p:nvSpPr>
          <p:cNvPr id="5" name="Text Placeholder 4">
            <a:extLst>
              <a:ext uri="{FF2B5EF4-FFF2-40B4-BE49-F238E27FC236}">
                <a16:creationId xmlns:a16="http://schemas.microsoft.com/office/drawing/2014/main" id="{57F8446A-43C3-4B1A-A09B-21D239694AE9}"/>
              </a:ext>
            </a:extLst>
          </p:cNvPr>
          <p:cNvSpPr>
            <a:spLocks noGrp="1"/>
          </p:cNvSpPr>
          <p:nvPr>
            <p:ph type="body" idx="1"/>
          </p:nvPr>
        </p:nvSpPr>
        <p:spPr>
          <a:xfrm>
            <a:off x="7782910" y="5242675"/>
            <a:ext cx="4330262" cy="683284"/>
          </a:xfrm>
        </p:spPr>
        <p:txBody>
          <a:bodyPr vert="horz" lIns="91440" tIns="45720" rIns="91440" bIns="45720" rtlCol="0">
            <a:normAutofit/>
          </a:bodyPr>
          <a:lstStyle/>
          <a:p>
            <a:pPr algn="ctr"/>
            <a:endParaRPr lang="en-US" sz="2000">
              <a:solidFill>
                <a:schemeClr val="tx1"/>
              </a:solidFill>
            </a:endParaRPr>
          </a:p>
        </p:txBody>
      </p:sp>
      <p:cxnSp>
        <p:nvCxnSpPr>
          <p:cNvPr id="13" name="Straight Connector 12">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2E5F8ED-A903-4ABE-90EE-F997FD1302DA}"/>
              </a:ext>
            </a:extLst>
          </p:cNvPr>
          <p:cNvSpPr/>
          <p:nvPr/>
        </p:nvSpPr>
        <p:spPr>
          <a:xfrm>
            <a:off x="933450" y="1929928"/>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
        <p:nvSpPr>
          <p:cNvPr id="3" name="Rectangle 2">
            <a:extLst>
              <a:ext uri="{FF2B5EF4-FFF2-40B4-BE49-F238E27FC236}">
                <a16:creationId xmlns:a16="http://schemas.microsoft.com/office/drawing/2014/main" id="{56BABA50-704C-4922-A624-7422A5F36D9A}"/>
              </a:ext>
            </a:extLst>
          </p:cNvPr>
          <p:cNvSpPr/>
          <p:nvPr/>
        </p:nvSpPr>
        <p:spPr>
          <a:xfrm>
            <a:off x="933450" y="2653844"/>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Tree>
    <p:extLst>
      <p:ext uri="{BB962C8B-B14F-4D97-AF65-F5344CB8AC3E}">
        <p14:creationId xmlns:p14="http://schemas.microsoft.com/office/powerpoint/2010/main" val="47780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Judge holding a wooden gavel">
            <a:extLst>
              <a:ext uri="{FF2B5EF4-FFF2-40B4-BE49-F238E27FC236}">
                <a16:creationId xmlns:a16="http://schemas.microsoft.com/office/drawing/2014/main" id="{4F62A7FB-E245-73C6-792C-B913B586C3C9}"/>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1681" b="12306"/>
          <a:stretch/>
        </p:blipFill>
        <p:spPr>
          <a:xfrm>
            <a:off x="20" y="1"/>
            <a:ext cx="12191980" cy="6857999"/>
          </a:xfrm>
          <a:prstGeom prst="rect">
            <a:avLst/>
          </a:prstGeom>
        </p:spPr>
      </p:pic>
      <p:sp>
        <p:nvSpPr>
          <p:cNvPr id="7" name="Title 1">
            <a:extLst>
              <a:ext uri="{FF2B5EF4-FFF2-40B4-BE49-F238E27FC236}">
                <a16:creationId xmlns:a16="http://schemas.microsoft.com/office/drawing/2014/main" id="{A0C28C71-A104-4F22-AB0D-31D79F81BBFC}"/>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4000">
                <a:solidFill>
                  <a:srgbClr val="FFFFFF"/>
                </a:solidFill>
              </a:rPr>
              <a:t>Adult Sentencing</a:t>
            </a:r>
          </a:p>
        </p:txBody>
      </p:sp>
      <p:cxnSp>
        <p:nvCxnSpPr>
          <p:cNvPr id="37" name="Straight Connector 36">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5155379" y="1065862"/>
            <a:ext cx="5744685" cy="4726276"/>
          </a:xfrm>
        </p:spPr>
        <p:txBody>
          <a:bodyPr vert="horz" lIns="91440" tIns="45720" rIns="91440" bIns="45720" rtlCol="0" anchor="ctr">
            <a:normAutofit/>
          </a:bodyPr>
          <a:lstStyle/>
          <a:p>
            <a:r>
              <a:rPr lang="en-US" sz="2000">
                <a:solidFill>
                  <a:srgbClr val="FFFFFF"/>
                </a:solidFill>
              </a:rPr>
              <a:t>Adult sentencing can be affected by your previous juvenile record</a:t>
            </a:r>
          </a:p>
          <a:p>
            <a:r>
              <a:rPr lang="en-US" sz="2000">
                <a:solidFill>
                  <a:srgbClr val="FFFFFF"/>
                </a:solidFill>
              </a:rPr>
              <a:t>Under specific  circumstances and types of offenses (repeat felony offenders on trial for felony) the prosecutor may ask for an order for records to be unsealed for sentencing enhancements </a:t>
            </a:r>
          </a:p>
          <a:p>
            <a:pPr lvl="1"/>
            <a:r>
              <a:rPr lang="en-US" sz="2000">
                <a:solidFill>
                  <a:srgbClr val="FFFFFF"/>
                </a:solidFill>
              </a:rPr>
              <a:t>They may also be unsealed for use in capital offenses.</a:t>
            </a:r>
          </a:p>
        </p:txBody>
      </p:sp>
    </p:spTree>
    <p:extLst>
      <p:ext uri="{BB962C8B-B14F-4D97-AF65-F5344CB8AC3E}">
        <p14:creationId xmlns:p14="http://schemas.microsoft.com/office/powerpoint/2010/main" val="40699220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A0C28C71-A104-4F22-AB0D-31D79F81BBFC}"/>
              </a:ext>
            </a:extLst>
          </p:cNvPr>
          <p:cNvSpPr>
            <a:spLocks noGrp="1"/>
          </p:cNvSpPr>
          <p:nvPr>
            <p:ph type="title"/>
          </p:nvPr>
        </p:nvSpPr>
        <p:spPr>
          <a:xfrm>
            <a:off x="838200" y="963877"/>
            <a:ext cx="3494362" cy="4930246"/>
          </a:xfrm>
        </p:spPr>
        <p:txBody>
          <a:bodyPr vert="horz" lIns="91440" tIns="45720" rIns="91440" bIns="45720" rtlCol="0" anchor="ctr">
            <a:normAutofit/>
          </a:bodyPr>
          <a:lstStyle/>
          <a:p>
            <a:pPr algn="r"/>
            <a:r>
              <a:rPr lang="en-US" sz="4400" kern="1200">
                <a:solidFill>
                  <a:schemeClr val="tx1"/>
                </a:solidFill>
                <a:latin typeface="+mj-lt"/>
                <a:ea typeface="+mj-ea"/>
                <a:cs typeface="+mj-cs"/>
              </a:rPr>
              <a:t>Civil Cases</a:t>
            </a:r>
          </a:p>
        </p:txBody>
      </p:sp>
      <p:cxnSp>
        <p:nvCxnSpPr>
          <p:cNvPr id="30" name="Straight Connector 2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4976031" y="963877"/>
            <a:ext cx="6377769" cy="4930246"/>
          </a:xfrm>
        </p:spPr>
        <p:txBody>
          <a:bodyPr vert="horz" lIns="91440" tIns="45720" rIns="91440" bIns="45720" rtlCol="0" anchor="ctr">
            <a:normAutofit/>
          </a:bodyPr>
          <a:lstStyle/>
          <a:p>
            <a:r>
              <a:rPr lang="en-US" sz="2400"/>
              <a:t>Youth records can affect civil cases, including child custody matters in divorce or custodial proceedings</a:t>
            </a:r>
          </a:p>
        </p:txBody>
      </p:sp>
    </p:spTree>
    <p:extLst>
      <p:ext uri="{BB962C8B-B14F-4D97-AF65-F5344CB8AC3E}">
        <p14:creationId xmlns:p14="http://schemas.microsoft.com/office/powerpoint/2010/main" val="20648746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Yellow and blue symbols">
            <a:extLst>
              <a:ext uri="{FF2B5EF4-FFF2-40B4-BE49-F238E27FC236}">
                <a16:creationId xmlns:a16="http://schemas.microsoft.com/office/drawing/2014/main" id="{86A0F279-6EB1-4A11-B10B-8CC14AFE5AD9}"/>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2466" b="14004"/>
          <a:stretch/>
        </p:blipFill>
        <p:spPr>
          <a:xfrm>
            <a:off x="-3047" y="10"/>
            <a:ext cx="12191999" cy="6857990"/>
          </a:xfrm>
          <a:prstGeom prst="rect">
            <a:avLst/>
          </a:prstGeom>
        </p:spPr>
      </p:pic>
      <p:sp>
        <p:nvSpPr>
          <p:cNvPr id="20" name="Rectangle 1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0491DCD-CD0A-481A-8BA8-AF0C20CE8B17}"/>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rPr>
              <a:t>How will a juvenile record affect civic duties and rights?</a:t>
            </a:r>
          </a:p>
        </p:txBody>
      </p:sp>
      <p:sp>
        <p:nvSpPr>
          <p:cNvPr id="5" name="Text Placeholder 4">
            <a:extLst>
              <a:ext uri="{FF2B5EF4-FFF2-40B4-BE49-F238E27FC236}">
                <a16:creationId xmlns:a16="http://schemas.microsoft.com/office/drawing/2014/main" id="{57F8446A-43C3-4B1A-A09B-21D239694AE9}"/>
              </a:ext>
            </a:extLst>
          </p:cNvPr>
          <p:cNvSpPr>
            <a:spLocks noGrp="1"/>
          </p:cNvSpPr>
          <p:nvPr>
            <p:ph type="body" idx="1"/>
          </p:nvPr>
        </p:nvSpPr>
        <p:spPr>
          <a:xfrm>
            <a:off x="1100051" y="4072043"/>
            <a:ext cx="10058400" cy="1282707"/>
          </a:xfrm>
          <a:effectLst>
            <a:outerShdw blurRad="50800" dist="38100" dir="2700000" algn="tl" rotWithShape="0">
              <a:prstClr val="black">
                <a:alpha val="40000"/>
              </a:prstClr>
            </a:outerShdw>
          </a:effectLst>
        </p:spPr>
        <p:txBody>
          <a:bodyPr vert="horz" lIns="91440" tIns="45720" rIns="91440" bIns="45720" rtlCol="0">
            <a:normAutofit/>
          </a:bodyPr>
          <a:lstStyle/>
          <a:p>
            <a:pPr algn="ctr"/>
            <a:endParaRPr lang="en-US">
              <a:solidFill>
                <a:srgbClr val="FFFFFF"/>
              </a:solidFill>
            </a:endParaRPr>
          </a:p>
        </p:txBody>
      </p:sp>
      <p:sp>
        <p:nvSpPr>
          <p:cNvPr id="2" name="Rectangle 1">
            <a:extLst>
              <a:ext uri="{FF2B5EF4-FFF2-40B4-BE49-F238E27FC236}">
                <a16:creationId xmlns:a16="http://schemas.microsoft.com/office/drawing/2014/main" id="{42E5F8ED-A903-4ABE-90EE-F997FD1302DA}"/>
              </a:ext>
            </a:extLst>
          </p:cNvPr>
          <p:cNvSpPr/>
          <p:nvPr/>
        </p:nvSpPr>
        <p:spPr>
          <a:xfrm>
            <a:off x="933450" y="1929928"/>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
        <p:nvSpPr>
          <p:cNvPr id="3" name="Rectangle 2">
            <a:extLst>
              <a:ext uri="{FF2B5EF4-FFF2-40B4-BE49-F238E27FC236}">
                <a16:creationId xmlns:a16="http://schemas.microsoft.com/office/drawing/2014/main" id="{56BABA50-704C-4922-A624-7422A5F36D9A}"/>
              </a:ext>
            </a:extLst>
          </p:cNvPr>
          <p:cNvSpPr/>
          <p:nvPr/>
        </p:nvSpPr>
        <p:spPr>
          <a:xfrm>
            <a:off x="933450" y="2653844"/>
            <a:ext cx="10353675" cy="280718"/>
          </a:xfrm>
          <a:prstGeom prst="rect">
            <a:avLst/>
          </a:prstGeom>
        </p:spPr>
        <p:txBody>
          <a:bodyPr wrap="square">
            <a:spAutoFit/>
          </a:bodyPr>
          <a:lstStyle/>
          <a:p>
            <a:pPr>
              <a:lnSpc>
                <a:spcPct val="119000"/>
              </a:lnSpc>
              <a:spcAft>
                <a:spcPts val="600"/>
              </a:spcAft>
            </a:pPr>
            <a:r>
              <a:rPr lang="en-US" sz="1100" kern="1400" dirty="0">
                <a:ln>
                  <a:noFill/>
                </a:ln>
                <a:solidFill>
                  <a:srgbClr val="000000"/>
                </a:solidFill>
                <a:effectLst/>
                <a:latin typeface="Calibri" panose="020F0502020204030204" pitchFamily="34" charset="0"/>
              </a:rPr>
              <a:t> </a:t>
            </a:r>
          </a:p>
        </p:txBody>
      </p:sp>
    </p:spTree>
    <p:extLst>
      <p:ext uri="{BB962C8B-B14F-4D97-AF65-F5344CB8AC3E}">
        <p14:creationId xmlns:p14="http://schemas.microsoft.com/office/powerpoint/2010/main" val="281265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hand holding a pen and shading circles on a sheet">
            <a:extLst>
              <a:ext uri="{FF2B5EF4-FFF2-40B4-BE49-F238E27FC236}">
                <a16:creationId xmlns:a16="http://schemas.microsoft.com/office/drawing/2014/main" id="{2EA8F924-7098-D5C8-2F6D-6EB9641063B4}"/>
              </a:ext>
            </a:extLst>
          </p:cNvPr>
          <p:cNvPicPr>
            <a:picLocks noChangeAspect="1"/>
          </p:cNvPicPr>
          <p:nvPr/>
        </p:nvPicPr>
        <p:blipFill rotWithShape="1">
          <a:blip r:embed="rId3">
            <a:alphaModFix amt="35000"/>
          </a:blip>
          <a:srcRect t="873" b="2560"/>
          <a:stretch/>
        </p:blipFill>
        <p:spPr>
          <a:xfrm>
            <a:off x="20" y="1"/>
            <a:ext cx="12191980" cy="6857999"/>
          </a:xfrm>
          <a:prstGeom prst="rect">
            <a:avLst/>
          </a:prstGeom>
        </p:spPr>
      </p:pic>
      <p:sp>
        <p:nvSpPr>
          <p:cNvPr id="7" name="Title 1">
            <a:extLst>
              <a:ext uri="{FF2B5EF4-FFF2-40B4-BE49-F238E27FC236}">
                <a16:creationId xmlns:a16="http://schemas.microsoft.com/office/drawing/2014/main" id="{84E6EC25-CC51-43E3-A4EF-98CA56751E51}"/>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4000">
                <a:solidFill>
                  <a:srgbClr val="FFFFFF"/>
                </a:solidFill>
              </a:rPr>
              <a:t>Voting and Jury Service</a:t>
            </a:r>
          </a:p>
        </p:txBody>
      </p:sp>
      <p:cxnSp>
        <p:nvCxnSpPr>
          <p:cNvPr id="31" name="Straight Connector 3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4A748-EEFF-4E8D-973F-A7D03F980C72}"/>
              </a:ext>
            </a:extLst>
          </p:cNvPr>
          <p:cNvSpPr>
            <a:spLocks noGrp="1"/>
          </p:cNvSpPr>
          <p:nvPr>
            <p:ph idx="1"/>
          </p:nvPr>
        </p:nvSpPr>
        <p:spPr>
          <a:xfrm>
            <a:off x="5155379" y="1065862"/>
            <a:ext cx="5744685" cy="4726276"/>
          </a:xfrm>
        </p:spPr>
        <p:txBody>
          <a:bodyPr vert="horz" lIns="91440" tIns="45720" rIns="91440" bIns="45720" rtlCol="0" anchor="ctr">
            <a:normAutofit/>
          </a:bodyPr>
          <a:lstStyle/>
          <a:p>
            <a:pPr marL="457200" lvl="1"/>
            <a:endParaRPr lang="en-US" sz="2000">
              <a:solidFill>
                <a:srgbClr val="FFFFFF"/>
              </a:solidFill>
            </a:endParaRPr>
          </a:p>
          <a:p>
            <a:r>
              <a:rPr lang="en-US" sz="2000">
                <a:solidFill>
                  <a:srgbClr val="FFFFFF"/>
                </a:solidFill>
              </a:rPr>
              <a:t>Voting</a:t>
            </a:r>
          </a:p>
          <a:p>
            <a:pPr lvl="1"/>
            <a:r>
              <a:rPr lang="en-US" sz="2000">
                <a:solidFill>
                  <a:srgbClr val="FFFFFF"/>
                </a:solidFill>
              </a:rPr>
              <a:t>Juvenile adjudications will </a:t>
            </a:r>
            <a:r>
              <a:rPr lang="en-US" sz="2000" i="1">
                <a:solidFill>
                  <a:srgbClr val="FFFFFF"/>
                </a:solidFill>
              </a:rPr>
              <a:t>not </a:t>
            </a:r>
            <a:r>
              <a:rPr lang="en-US" sz="2000">
                <a:solidFill>
                  <a:srgbClr val="FFFFFF"/>
                </a:solidFill>
              </a:rPr>
              <a:t>affect the ability to register to vote</a:t>
            </a:r>
          </a:p>
          <a:p>
            <a:pPr lvl="1"/>
            <a:endParaRPr lang="en-US" sz="2000">
              <a:solidFill>
                <a:srgbClr val="FFFFFF"/>
              </a:solidFill>
            </a:endParaRPr>
          </a:p>
          <a:p>
            <a:r>
              <a:rPr lang="en-US" sz="2000">
                <a:solidFill>
                  <a:srgbClr val="FFFFFF"/>
                </a:solidFill>
              </a:rPr>
              <a:t>Jury Service</a:t>
            </a:r>
          </a:p>
          <a:p>
            <a:pPr lvl="1"/>
            <a:r>
              <a:rPr lang="en-US" sz="2000">
                <a:solidFill>
                  <a:srgbClr val="FFFFFF"/>
                </a:solidFill>
              </a:rPr>
              <a:t>Juvenile adjudications will </a:t>
            </a:r>
            <a:r>
              <a:rPr lang="en-US" sz="2000" i="1">
                <a:solidFill>
                  <a:srgbClr val="FFFFFF"/>
                </a:solidFill>
              </a:rPr>
              <a:t>not </a:t>
            </a:r>
            <a:r>
              <a:rPr lang="en-US" sz="2000">
                <a:solidFill>
                  <a:srgbClr val="FFFFFF"/>
                </a:solidFill>
              </a:rPr>
              <a:t>affect the ability to serve on a jury</a:t>
            </a:r>
          </a:p>
        </p:txBody>
      </p:sp>
    </p:spTree>
    <p:extLst>
      <p:ext uri="{BB962C8B-B14F-4D97-AF65-F5344CB8AC3E}">
        <p14:creationId xmlns:p14="http://schemas.microsoft.com/office/powerpoint/2010/main" val="18045024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3EC26C"/>
      </a:accent1>
      <a:accent2>
        <a:srgbClr val="B3D463"/>
      </a:accent2>
      <a:accent3>
        <a:srgbClr val="3BBC9D"/>
      </a:accent3>
      <a:accent4>
        <a:srgbClr val="97AF75"/>
      </a:accent4>
      <a:accent5>
        <a:srgbClr val="6BA841"/>
      </a:accent5>
      <a:accent6>
        <a:srgbClr val="79AE90"/>
      </a:accent6>
      <a:hlink>
        <a:srgbClr val="85E4A6"/>
      </a:hlink>
      <a:folHlink>
        <a:srgbClr val="BDF3D0"/>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43372978-11FE-4814-AC26-BC300187D8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D0C7082F90E8A42AC86AD5C316A3F4E" ma:contentTypeVersion="12" ma:contentTypeDescription="Create a new document." ma:contentTypeScope="" ma:versionID="60b376dc6ffb6ec5b32233b5f2bb7234">
  <xsd:schema xmlns:xsd="http://www.w3.org/2001/XMLSchema" xmlns:xs="http://www.w3.org/2001/XMLSchema" xmlns:p="http://schemas.microsoft.com/office/2006/metadata/properties" xmlns:ns3="66195112-0122-42d3-af24-4f73226e6c37" xmlns:ns4="7bb2a967-b31a-4042-bccd-30e4ed7cdef0" targetNamespace="http://schemas.microsoft.com/office/2006/metadata/properties" ma:root="true" ma:fieldsID="94e2c048f0b615862f64836e4519cd47" ns3:_="" ns4:_="">
    <xsd:import namespace="66195112-0122-42d3-af24-4f73226e6c37"/>
    <xsd:import namespace="7bb2a967-b31a-4042-bccd-30e4ed7cdef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195112-0122-42d3-af24-4f73226e6c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b2a967-b31a-4042-bccd-30e4ed7cdef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2D34A7-016A-4BAA-A05A-369834E08C1D}">
  <ds:schemaRefs>
    <ds:schemaRef ds:uri="http://schemas.microsoft.com/sharepoint/v3/contenttype/forms"/>
  </ds:schemaRefs>
</ds:datastoreItem>
</file>

<file path=customXml/itemProps2.xml><?xml version="1.0" encoding="utf-8"?>
<ds:datastoreItem xmlns:ds="http://schemas.openxmlformats.org/officeDocument/2006/customXml" ds:itemID="{09251FAF-2312-4802-8F81-0357FCDBDE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195112-0122-42d3-af24-4f73226e6c37"/>
    <ds:schemaRef ds:uri="7bb2a967-b31a-4042-bccd-30e4ed7cde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335BDF7-2475-49D3-8983-92EFB11EE6F1}">
  <ds:schemaRefs>
    <ds:schemaRef ds:uri="http://purl.org/dc/dcmitype/"/>
    <ds:schemaRef ds:uri="http://schemas.microsoft.com/office/infopath/2007/PartnerControls"/>
    <ds:schemaRef ds:uri="http://schemas.microsoft.com/office/2006/metadata/properties"/>
    <ds:schemaRef ds:uri="http://schemas.microsoft.com/office/2006/documentManagement/types"/>
    <ds:schemaRef ds:uri="66195112-0122-42d3-af24-4f73226e6c37"/>
    <ds:schemaRef ds:uri="http://www.w3.org/XML/1998/namespace"/>
    <ds:schemaRef ds:uri="7bb2a967-b31a-4042-bccd-30e4ed7cdef0"/>
    <ds:schemaRef ds:uri="http://purl.org/dc/term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TM04033929[[fn=Slate]]</Template>
  <TotalTime>1507</TotalTime>
  <Words>1853</Words>
  <Application>Microsoft Office PowerPoint</Application>
  <PresentationFormat>Widescreen</PresentationFormat>
  <Paragraphs>248</Paragraphs>
  <Slides>36</Slides>
  <Notes>27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36</vt:i4>
      </vt:variant>
    </vt:vector>
  </HeadingPairs>
  <TitlesOfParts>
    <vt:vector size="45" baseType="lpstr">
      <vt:lpstr>Arial</vt:lpstr>
      <vt:lpstr>Arial Narrow</vt:lpstr>
      <vt:lpstr>Calibri</vt:lpstr>
      <vt:lpstr>Calibri Light</vt:lpstr>
      <vt:lpstr>Calisto MT</vt:lpstr>
      <vt:lpstr>Franklin Gothic Book</vt:lpstr>
      <vt:lpstr>Wingdings 2</vt:lpstr>
      <vt:lpstr>Slate</vt:lpstr>
      <vt:lpstr>Office Theme</vt:lpstr>
      <vt:lpstr>Juvenile Record Sealing</vt:lpstr>
      <vt:lpstr>When do records begin?</vt:lpstr>
      <vt:lpstr>Where are Juvenile Records stored?</vt:lpstr>
      <vt:lpstr>Do Juvenile Records automatically go away?</vt:lpstr>
      <vt:lpstr>In a word, No.</vt:lpstr>
      <vt:lpstr>Types of disposition</vt:lpstr>
      <vt:lpstr>Which of these dispositions creates a record?</vt:lpstr>
      <vt:lpstr>Eligibility for sealing by application</vt:lpstr>
      <vt:lpstr>Cases ineligible for sealing</vt:lpstr>
      <vt:lpstr>Effect of sealing records</vt:lpstr>
      <vt:lpstr>Effect of sealing records (cont’d)</vt:lpstr>
      <vt:lpstr>JUVENILE RECORDS SEALING   Procedure overview</vt:lpstr>
      <vt:lpstr>Consequences of Unsealed Records</vt:lpstr>
      <vt:lpstr>How will a juvenile record affect education?</vt:lpstr>
      <vt:lpstr>Primary and Secondary Education</vt:lpstr>
      <vt:lpstr>Primary and Secondary Education</vt:lpstr>
      <vt:lpstr>College  and Trade Schools</vt:lpstr>
      <vt:lpstr>College  and Trade Schools</vt:lpstr>
      <vt:lpstr>How will a juvenile record affect employment?</vt:lpstr>
      <vt:lpstr>Employment </vt:lpstr>
      <vt:lpstr>Employment </vt:lpstr>
      <vt:lpstr>Military</vt:lpstr>
      <vt:lpstr>Military</vt:lpstr>
      <vt:lpstr>How will a juvenile record affect Public Benefits?</vt:lpstr>
      <vt:lpstr>Public Benefits</vt:lpstr>
      <vt:lpstr>Public Benefits</vt:lpstr>
      <vt:lpstr>How will a juvenile record affect immigration?</vt:lpstr>
      <vt:lpstr>Immigration</vt:lpstr>
      <vt:lpstr>Immigration</vt:lpstr>
      <vt:lpstr>How will a juvenile record affect the sex offender registry?</vt:lpstr>
      <vt:lpstr>PowerPoint Presentation</vt:lpstr>
      <vt:lpstr>How will a juvenile record affect future cases?</vt:lpstr>
      <vt:lpstr>Adult Sentencing</vt:lpstr>
      <vt:lpstr>Civil Cases</vt:lpstr>
      <vt:lpstr>How will a juvenile record affect civic duties and rights?</vt:lpstr>
      <vt:lpstr>Voting and Jury Service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Juvenile Records Sealing</dc:title>
  <dc:creator>Gavriella Roisman</dc:creator>
  <cp:lastModifiedBy>William Bator</cp:lastModifiedBy>
  <cp:revision>6</cp:revision>
  <dcterms:created xsi:type="dcterms:W3CDTF">2020-10-24T19:04:13Z</dcterms:created>
  <dcterms:modified xsi:type="dcterms:W3CDTF">2022-07-27T16:16:47Z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0x0101003D0C7082F90E8A42AC86AD5C316A3F4E</vt:lpwstr>
  </property>
</Properties>
</file>